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4"/>
    <p:sldMasterId id="214748369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Nunito"/>
      <p:regular r:id="rId26"/>
      <p:bold r:id="rId27"/>
      <p:italic r:id="rId28"/>
      <p:boldItalic r:id="rId29"/>
    </p:embeddedFont>
    <p:embeddedFont>
      <p:font typeface="Archivo"/>
      <p:regular r:id="rId30"/>
      <p:bold r:id="rId31"/>
      <p:italic r:id="rId32"/>
      <p:boldItalic r:id="rId33"/>
    </p:embeddedFont>
    <p:embeddedFont>
      <p:font typeface="Archivo Black"/>
      <p:regular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Nunito-regular.fntdata"/><Relationship Id="rId25" Type="http://schemas.openxmlformats.org/officeDocument/2006/relationships/slide" Target="slides/slide19.xml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Archivo-bold.fntdata"/><Relationship Id="rId30" Type="http://schemas.openxmlformats.org/officeDocument/2006/relationships/font" Target="fonts/Archivo-regular.fntdata"/><Relationship Id="rId11" Type="http://schemas.openxmlformats.org/officeDocument/2006/relationships/slide" Target="slides/slide5.xml"/><Relationship Id="rId33" Type="http://schemas.openxmlformats.org/officeDocument/2006/relationships/font" Target="fonts/Archivo-boldItalic.fntdata"/><Relationship Id="rId10" Type="http://schemas.openxmlformats.org/officeDocument/2006/relationships/slide" Target="slides/slide4.xml"/><Relationship Id="rId32" Type="http://schemas.openxmlformats.org/officeDocument/2006/relationships/font" Target="fonts/Archiv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ArchivoBlack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2.png>
</file>

<file path=ppt/media/image13.png>
</file>

<file path=ppt/media/image14.png>
</file>

<file path=ppt/media/image15.png>
</file>

<file path=ppt/media/image17.jp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5.png>
</file>

<file path=ppt/media/image27.png>
</file>

<file path=ppt/media/image29.png>
</file>

<file path=ppt/media/image3.png>
</file>

<file path=ppt/media/image30.png>
</file>

<file path=ppt/media/image32.png>
</file>

<file path=ppt/media/image33.png>
</file>

<file path=ppt/media/image36.png>
</file>

<file path=ppt/media/image37.png>
</file>

<file path=ppt/media/image38.png>
</file>

<file path=ppt/media/image4.jpg>
</file>

<file path=ppt/media/image40.jpg>
</file>

<file path=ppt/media/image42.jpg>
</file>

<file path=ppt/media/image43.jpg>
</file>

<file path=ppt/media/image44.png>
</file>

<file path=ppt/media/image45.png>
</file>

<file path=ppt/media/image47.png>
</file>

<file path=ppt/media/image49.png>
</file>

<file path=ppt/media/image5.png>
</file>

<file path=ppt/media/image50.jpg>
</file>

<file path=ppt/media/image52.png>
</file>

<file path=ppt/media/image53.png>
</file>

<file path=ppt/media/image54.png>
</file>

<file path=ppt/media/image55.png>
</file>

<file path=ppt/media/image57.png>
</file>

<file path=ppt/media/image58.jpg>
</file>

<file path=ppt/media/image59.jp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d7dc772b92_2_29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" name="Google Shape;417;g1d7dc772b92_2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e07aab522a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e07aab522a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e07aab522a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e07aab522a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1e68b4fe7a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1e68b4fe7a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e68b4fe7a1_1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3" name="Google Shape;533;g1e68b4fe7a1_1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e07aab522a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e07aab522a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e07aab522a_2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e07aab522a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e07aab522a_2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1e07aab522a_2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e07aab522a_2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e07aab522a_2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e07aab522a_2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1e07aab522a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d7dc772b92_2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8" name="Google Shape;578;g1d7dc772b92_2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d7dc772b92_2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g1d7dc772b92_2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d7dc772b92_2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g1d7dc772b92_2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e07aab522a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1e07aab522a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1d7dc772b92_2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5" name="Google Shape;465;g1d7dc772b92_2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d7dc772b92_2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3" name="Google Shape;473;g1d7dc772b92_2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e6886058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1e6886058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1f684e1a61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1f684e1a61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e68b4fe7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8" name="Google Shape;498;g1e68b4fe7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5.png"/><Relationship Id="rId4" Type="http://schemas.openxmlformats.org/officeDocument/2006/relationships/image" Target="../media/image3.png"/><Relationship Id="rId5" Type="http://schemas.openxmlformats.org/officeDocument/2006/relationships/image" Target="../media/image13.png"/><Relationship Id="rId6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Relationship Id="rId3" Type="http://schemas.openxmlformats.org/officeDocument/2006/relationships/image" Target="../media/image17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4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Relationship Id="rId3" Type="http://schemas.openxmlformats.org/officeDocument/2006/relationships/image" Target="../media/image23.png"/><Relationship Id="rId4" Type="http://schemas.openxmlformats.org/officeDocument/2006/relationships/image" Target="../media/image44.png"/><Relationship Id="rId5" Type="http://schemas.openxmlformats.org/officeDocument/2006/relationships/image" Target="../media/image19.png"/><Relationship Id="rId6" Type="http://schemas.openxmlformats.org/officeDocument/2006/relationships/image" Target="../media/image3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Relationship Id="rId3" Type="http://schemas.openxmlformats.org/officeDocument/2006/relationships/image" Target="../media/image15.png"/><Relationship Id="rId4" Type="http://schemas.openxmlformats.org/officeDocument/2006/relationships/image" Target="../media/image38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Relationship Id="rId3" Type="http://schemas.openxmlformats.org/officeDocument/2006/relationships/image" Target="../media/image25.png"/><Relationship Id="rId4" Type="http://schemas.openxmlformats.org/officeDocument/2006/relationships/image" Target="../media/image22.png"/><Relationship Id="rId5" Type="http://schemas.openxmlformats.org/officeDocument/2006/relationships/image" Target="../media/image2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Relationship Id="rId3" Type="http://schemas.openxmlformats.org/officeDocument/2006/relationships/image" Target="../media/image2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20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21.png"/><Relationship Id="rId4" Type="http://schemas.openxmlformats.org/officeDocument/2006/relationships/image" Target="../media/image38.png"/><Relationship Id="rId5" Type="http://schemas.openxmlformats.org/officeDocument/2006/relationships/image" Target="../media/image18.png"/><Relationship Id="rId6" Type="http://schemas.openxmlformats.org/officeDocument/2006/relationships/image" Target="../media/image5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2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43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Relationship Id="rId3" Type="http://schemas.openxmlformats.org/officeDocument/2006/relationships/image" Target="../media/image23.png"/><Relationship Id="rId4" Type="http://schemas.openxmlformats.org/officeDocument/2006/relationships/hyperlink" Target="http://bit.ly/2Tynxth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://bit.ly/2TtBDfr" TargetMode="Externa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30.png"/><Relationship Id="rId4" Type="http://schemas.openxmlformats.org/officeDocument/2006/relationships/image" Target="../media/image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43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 txBox="1"/>
          <p:nvPr>
            <p:ph type="ctrTitle"/>
          </p:nvPr>
        </p:nvSpPr>
        <p:spPr>
          <a:xfrm>
            <a:off x="713850" y="1394936"/>
            <a:ext cx="4195500" cy="19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0" name="Google Shape;130;p14"/>
          <p:cNvSpPr txBox="1"/>
          <p:nvPr>
            <p:ph idx="1" type="subTitle"/>
          </p:nvPr>
        </p:nvSpPr>
        <p:spPr>
          <a:xfrm>
            <a:off x="713850" y="3405975"/>
            <a:ext cx="4195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Archivo"/>
                <a:ea typeface="Archivo"/>
                <a:cs typeface="Archivo"/>
                <a:sym typeface="Archiv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" name="Google Shape;131;p14"/>
          <p:cNvSpPr txBox="1"/>
          <p:nvPr>
            <p:ph idx="2" type="subTitle"/>
          </p:nvPr>
        </p:nvSpPr>
        <p:spPr>
          <a:xfrm>
            <a:off x="156675" y="102875"/>
            <a:ext cx="13239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4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32" name="Google Shape;132;p14"/>
          <p:cNvSpPr txBox="1"/>
          <p:nvPr>
            <p:ph idx="3" type="subTitle"/>
          </p:nvPr>
        </p:nvSpPr>
        <p:spPr>
          <a:xfrm rot="-5400000">
            <a:off x="-54907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33" name="Google Shape;133;p14"/>
          <p:cNvSpPr txBox="1"/>
          <p:nvPr>
            <p:ph idx="4" type="subTitle"/>
          </p:nvPr>
        </p:nvSpPr>
        <p:spPr>
          <a:xfrm rot="5400000">
            <a:off x="793792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34" name="Google Shape;134;p14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 txBox="1"/>
          <p:nvPr>
            <p:ph idx="1" type="body"/>
          </p:nvPr>
        </p:nvSpPr>
        <p:spPr>
          <a:xfrm>
            <a:off x="720000" y="1152475"/>
            <a:ext cx="7704000" cy="3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37" name="Google Shape;137;p15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15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139" name="Google Shape;13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3632765">
            <a:off x="7527573" y="108476"/>
            <a:ext cx="632818" cy="657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6"/>
          <p:cNvPicPr preferRelativeResize="0"/>
          <p:nvPr/>
        </p:nvPicPr>
        <p:blipFill rotWithShape="1">
          <a:blip r:embed="rId2">
            <a:alphaModFix/>
          </a:blip>
          <a:srcRect b="0" l="25425" r="25425" t="0"/>
          <a:stretch/>
        </p:blipFill>
        <p:spPr>
          <a:xfrm rot="5400000">
            <a:off x="5433400" y="-1452574"/>
            <a:ext cx="1971600" cy="2673600"/>
          </a:xfrm>
          <a:prstGeom prst="pie">
            <a:avLst>
              <a:gd fmla="val 16186109" name="adj1"/>
              <a:gd fmla="val 5411037" name="adj2"/>
            </a:avLst>
          </a:prstGeom>
          <a:noFill/>
          <a:ln>
            <a:noFill/>
          </a:ln>
        </p:spPr>
      </p:pic>
      <p:sp>
        <p:nvSpPr>
          <p:cNvPr id="142" name="Google Shape;142;p16"/>
          <p:cNvSpPr txBox="1"/>
          <p:nvPr>
            <p:ph type="title"/>
          </p:nvPr>
        </p:nvSpPr>
        <p:spPr>
          <a:xfrm>
            <a:off x="1783963" y="1504138"/>
            <a:ext cx="2504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3" name="Google Shape;143;p16"/>
          <p:cNvSpPr txBox="1"/>
          <p:nvPr>
            <p:ph idx="2" type="title"/>
          </p:nvPr>
        </p:nvSpPr>
        <p:spPr>
          <a:xfrm>
            <a:off x="856263" y="1503930"/>
            <a:ext cx="846900" cy="685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4" name="Google Shape;144;p16"/>
          <p:cNvSpPr txBox="1"/>
          <p:nvPr>
            <p:ph idx="1" type="subTitle"/>
          </p:nvPr>
        </p:nvSpPr>
        <p:spPr>
          <a:xfrm>
            <a:off x="1783963" y="1745093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6"/>
          <p:cNvSpPr txBox="1"/>
          <p:nvPr>
            <p:ph idx="3" type="title"/>
          </p:nvPr>
        </p:nvSpPr>
        <p:spPr>
          <a:xfrm>
            <a:off x="1783963" y="2613919"/>
            <a:ext cx="2504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6" name="Google Shape;146;p16"/>
          <p:cNvSpPr txBox="1"/>
          <p:nvPr>
            <p:ph idx="4" type="title"/>
          </p:nvPr>
        </p:nvSpPr>
        <p:spPr>
          <a:xfrm>
            <a:off x="856265" y="2608813"/>
            <a:ext cx="846900" cy="685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7" name="Google Shape;147;p16"/>
          <p:cNvSpPr txBox="1"/>
          <p:nvPr>
            <p:ph idx="5" type="subTitle"/>
          </p:nvPr>
        </p:nvSpPr>
        <p:spPr>
          <a:xfrm>
            <a:off x="1783963" y="2852168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6"/>
          <p:cNvSpPr txBox="1"/>
          <p:nvPr>
            <p:ph idx="6" type="title"/>
          </p:nvPr>
        </p:nvSpPr>
        <p:spPr>
          <a:xfrm>
            <a:off x="1783963" y="3718900"/>
            <a:ext cx="2504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9" name="Google Shape;149;p16"/>
          <p:cNvSpPr txBox="1"/>
          <p:nvPr>
            <p:ph idx="7" type="title"/>
          </p:nvPr>
        </p:nvSpPr>
        <p:spPr>
          <a:xfrm>
            <a:off x="856268" y="3715900"/>
            <a:ext cx="846900" cy="685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0" name="Google Shape;150;p16"/>
          <p:cNvSpPr txBox="1"/>
          <p:nvPr>
            <p:ph idx="8" type="subTitle"/>
          </p:nvPr>
        </p:nvSpPr>
        <p:spPr>
          <a:xfrm>
            <a:off x="1783963" y="3959243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6"/>
          <p:cNvSpPr txBox="1"/>
          <p:nvPr>
            <p:ph idx="9" type="title"/>
          </p:nvPr>
        </p:nvSpPr>
        <p:spPr>
          <a:xfrm>
            <a:off x="5794746" y="1504138"/>
            <a:ext cx="2504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" name="Google Shape;152;p16"/>
          <p:cNvSpPr txBox="1"/>
          <p:nvPr>
            <p:ph idx="13" type="title"/>
          </p:nvPr>
        </p:nvSpPr>
        <p:spPr>
          <a:xfrm>
            <a:off x="4870818" y="1500788"/>
            <a:ext cx="846900" cy="685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3" name="Google Shape;153;p16"/>
          <p:cNvSpPr txBox="1"/>
          <p:nvPr>
            <p:ph idx="14" type="subTitle"/>
          </p:nvPr>
        </p:nvSpPr>
        <p:spPr>
          <a:xfrm>
            <a:off x="5797513" y="1743755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16"/>
          <p:cNvSpPr txBox="1"/>
          <p:nvPr>
            <p:ph idx="15" type="title"/>
          </p:nvPr>
        </p:nvSpPr>
        <p:spPr>
          <a:xfrm>
            <a:off x="5794746" y="2613919"/>
            <a:ext cx="2504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" name="Google Shape;155;p16"/>
          <p:cNvSpPr txBox="1"/>
          <p:nvPr>
            <p:ph idx="16" type="title"/>
          </p:nvPr>
        </p:nvSpPr>
        <p:spPr>
          <a:xfrm>
            <a:off x="4870818" y="2608344"/>
            <a:ext cx="846900" cy="685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6" name="Google Shape;156;p16"/>
          <p:cNvSpPr txBox="1"/>
          <p:nvPr>
            <p:ph idx="17" type="subTitle"/>
          </p:nvPr>
        </p:nvSpPr>
        <p:spPr>
          <a:xfrm>
            <a:off x="5794738" y="2851726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6"/>
          <p:cNvSpPr txBox="1"/>
          <p:nvPr>
            <p:ph idx="18" type="title"/>
          </p:nvPr>
        </p:nvSpPr>
        <p:spPr>
          <a:xfrm>
            <a:off x="5794746" y="3723700"/>
            <a:ext cx="2504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8" name="Google Shape;158;p16"/>
          <p:cNvSpPr txBox="1"/>
          <p:nvPr>
            <p:ph idx="19" type="title"/>
          </p:nvPr>
        </p:nvSpPr>
        <p:spPr>
          <a:xfrm>
            <a:off x="4870818" y="3715900"/>
            <a:ext cx="846900" cy="685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9" name="Google Shape;159;p16"/>
          <p:cNvSpPr txBox="1"/>
          <p:nvPr>
            <p:ph idx="20" type="subTitle"/>
          </p:nvPr>
        </p:nvSpPr>
        <p:spPr>
          <a:xfrm>
            <a:off x="5794738" y="3959697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6"/>
          <p:cNvSpPr txBox="1"/>
          <p:nvPr>
            <p:ph idx="21"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1" name="Google Shape;161;p16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3828175" y="1895925"/>
            <a:ext cx="4537800" cy="18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0" sz="6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4" name="Google Shape;164;p17"/>
          <p:cNvSpPr txBox="1"/>
          <p:nvPr>
            <p:ph idx="2" type="title"/>
          </p:nvPr>
        </p:nvSpPr>
        <p:spPr>
          <a:xfrm>
            <a:off x="7289650" y="966100"/>
            <a:ext cx="1076100" cy="888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0" sz="45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65" name="Google Shape;165;p17"/>
          <p:cNvSpPr txBox="1"/>
          <p:nvPr>
            <p:ph idx="1" type="subTitle"/>
          </p:nvPr>
        </p:nvSpPr>
        <p:spPr>
          <a:xfrm>
            <a:off x="4005550" y="3791625"/>
            <a:ext cx="43602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17"/>
          <p:cNvSpPr txBox="1"/>
          <p:nvPr>
            <p:ph idx="3" type="subTitle"/>
          </p:nvPr>
        </p:nvSpPr>
        <p:spPr>
          <a:xfrm>
            <a:off x="156675" y="102875"/>
            <a:ext cx="13239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4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4" type="subTitle"/>
          </p:nvPr>
        </p:nvSpPr>
        <p:spPr>
          <a:xfrm rot="-5400000">
            <a:off x="-54907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68" name="Google Shape;168;p17"/>
          <p:cNvSpPr txBox="1"/>
          <p:nvPr>
            <p:ph idx="5" type="subTitle"/>
          </p:nvPr>
        </p:nvSpPr>
        <p:spPr>
          <a:xfrm rot="5400000">
            <a:off x="793792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69" name="Google Shape;169;p17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2209800" y="1570575"/>
            <a:ext cx="47244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2" name="Google Shape;172;p18"/>
          <p:cNvSpPr txBox="1"/>
          <p:nvPr>
            <p:ph idx="1" type="subTitle"/>
          </p:nvPr>
        </p:nvSpPr>
        <p:spPr>
          <a:xfrm>
            <a:off x="2209800" y="2227875"/>
            <a:ext cx="4724400" cy="13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18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74" name="Google Shape;174;p18"/>
          <p:cNvSpPr txBox="1"/>
          <p:nvPr>
            <p:ph idx="2" type="subTitle"/>
          </p:nvPr>
        </p:nvSpPr>
        <p:spPr>
          <a:xfrm>
            <a:off x="156675" y="102875"/>
            <a:ext cx="13239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4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75" name="Google Shape;175;p18"/>
          <p:cNvSpPr txBox="1"/>
          <p:nvPr>
            <p:ph idx="3" type="subTitle"/>
          </p:nvPr>
        </p:nvSpPr>
        <p:spPr>
          <a:xfrm rot="-5400000">
            <a:off x="-54907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76" name="Google Shape;176;p18"/>
          <p:cNvSpPr txBox="1"/>
          <p:nvPr>
            <p:ph idx="4" type="subTitle"/>
          </p:nvPr>
        </p:nvSpPr>
        <p:spPr>
          <a:xfrm rot="5400000">
            <a:off x="793792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grpSp>
        <p:nvGrpSpPr>
          <p:cNvPr id="177" name="Google Shape;177;p18"/>
          <p:cNvGrpSpPr/>
          <p:nvPr/>
        </p:nvGrpSpPr>
        <p:grpSpPr>
          <a:xfrm>
            <a:off x="7012424" y="4074815"/>
            <a:ext cx="3118828" cy="2529281"/>
            <a:chOff x="7012424" y="4074815"/>
            <a:chExt cx="3118828" cy="2529281"/>
          </a:xfrm>
        </p:grpSpPr>
        <p:pic>
          <p:nvPicPr>
            <p:cNvPr id="178" name="Google Shape;178;p18"/>
            <p:cNvPicPr preferRelativeResize="0"/>
            <p:nvPr/>
          </p:nvPicPr>
          <p:blipFill rotWithShape="1">
            <a:blip r:embed="rId2">
              <a:alphaModFix/>
            </a:blip>
            <a:srcRect b="19" l="0" r="0" t="19"/>
            <a:stretch/>
          </p:blipFill>
          <p:spPr>
            <a:xfrm rot="-1134710">
              <a:off x="7867887" y="4344348"/>
              <a:ext cx="1994676" cy="1990216"/>
            </a:xfrm>
            <a:prstGeom prst="blockArc">
              <a:avLst>
                <a:gd fmla="val 10800000" name="adj1"/>
                <a:gd fmla="val 33783" name="adj2"/>
                <a:gd fmla="val 9533" name="adj3"/>
              </a:avLst>
            </a:prstGeom>
            <a:noFill/>
            <a:ln>
              <a:noFill/>
            </a:ln>
          </p:spPr>
        </p:pic>
        <p:pic>
          <p:nvPicPr>
            <p:cNvPr id="179" name="Google Shape;179;p18"/>
            <p:cNvPicPr preferRelativeResize="0"/>
            <p:nvPr/>
          </p:nvPicPr>
          <p:blipFill rotWithShape="1">
            <a:blip r:embed="rId3">
              <a:alphaModFix/>
            </a:blip>
            <a:srcRect b="0" l="59144" r="7523" t="0"/>
            <a:stretch/>
          </p:blipFill>
          <p:spPr>
            <a:xfrm rot="-5400000">
              <a:off x="7639175" y="3910475"/>
              <a:ext cx="266700" cy="15202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0" name="Google Shape;180;p18"/>
          <p:cNvPicPr preferRelativeResize="0"/>
          <p:nvPr/>
        </p:nvPicPr>
        <p:blipFill rotWithShape="1">
          <a:blip r:embed="rId4">
            <a:alphaModFix/>
          </a:blip>
          <a:srcRect b="8" l="0" r="0" t="9"/>
          <a:stretch/>
        </p:blipFill>
        <p:spPr>
          <a:xfrm flipH="1" rot="-8220685">
            <a:off x="-361950" y="4428779"/>
            <a:ext cx="1975950" cy="114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8"/>
          <p:cNvPicPr preferRelativeResize="0"/>
          <p:nvPr/>
        </p:nvPicPr>
        <p:blipFill rotWithShape="1">
          <a:blip r:embed="rId4">
            <a:alphaModFix/>
          </a:blip>
          <a:srcRect b="8" l="0" r="0" t="9"/>
          <a:stretch/>
        </p:blipFill>
        <p:spPr>
          <a:xfrm flipH="1">
            <a:off x="-76202" y="-72875"/>
            <a:ext cx="2826957" cy="16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1180675" y="1436675"/>
            <a:ext cx="3467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4" name="Google Shape;184;p19"/>
          <p:cNvSpPr txBox="1"/>
          <p:nvPr>
            <p:ph idx="1" type="subTitle"/>
          </p:nvPr>
        </p:nvSpPr>
        <p:spPr>
          <a:xfrm>
            <a:off x="1180675" y="1707875"/>
            <a:ext cx="3467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19"/>
          <p:cNvSpPr txBox="1"/>
          <p:nvPr>
            <p:ph idx="2" type="title"/>
          </p:nvPr>
        </p:nvSpPr>
        <p:spPr>
          <a:xfrm>
            <a:off x="1180675" y="2472463"/>
            <a:ext cx="3464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6" name="Google Shape;186;p19"/>
          <p:cNvSpPr txBox="1"/>
          <p:nvPr>
            <p:ph idx="3" type="subTitle"/>
          </p:nvPr>
        </p:nvSpPr>
        <p:spPr>
          <a:xfrm>
            <a:off x="1180675" y="2741838"/>
            <a:ext cx="3467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19"/>
          <p:cNvSpPr txBox="1"/>
          <p:nvPr>
            <p:ph idx="4" type="title"/>
          </p:nvPr>
        </p:nvSpPr>
        <p:spPr>
          <a:xfrm>
            <a:off x="1180675" y="3504600"/>
            <a:ext cx="3464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" name="Google Shape;188;p19"/>
          <p:cNvSpPr txBox="1"/>
          <p:nvPr>
            <p:ph idx="5" type="subTitle"/>
          </p:nvPr>
        </p:nvSpPr>
        <p:spPr>
          <a:xfrm>
            <a:off x="1180675" y="3775800"/>
            <a:ext cx="34671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9"/>
          <p:cNvSpPr txBox="1"/>
          <p:nvPr>
            <p:ph idx="6"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0" name="Google Shape;190;p19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/>
          <p:nvPr>
            <p:ph type="title"/>
          </p:nvPr>
        </p:nvSpPr>
        <p:spPr>
          <a:xfrm>
            <a:off x="750512" y="1900491"/>
            <a:ext cx="24939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3" name="Google Shape;193;p20"/>
          <p:cNvSpPr txBox="1"/>
          <p:nvPr>
            <p:ph idx="1" type="subTitle"/>
          </p:nvPr>
        </p:nvSpPr>
        <p:spPr>
          <a:xfrm>
            <a:off x="750500" y="2211777"/>
            <a:ext cx="24939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0"/>
          <p:cNvSpPr txBox="1"/>
          <p:nvPr>
            <p:ph idx="2" type="title"/>
          </p:nvPr>
        </p:nvSpPr>
        <p:spPr>
          <a:xfrm>
            <a:off x="5899605" y="1900491"/>
            <a:ext cx="24939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5" name="Google Shape;195;p20"/>
          <p:cNvSpPr txBox="1"/>
          <p:nvPr>
            <p:ph idx="3" type="subTitle"/>
          </p:nvPr>
        </p:nvSpPr>
        <p:spPr>
          <a:xfrm>
            <a:off x="5899598" y="2211777"/>
            <a:ext cx="24939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0"/>
          <p:cNvSpPr txBox="1"/>
          <p:nvPr>
            <p:ph idx="4" type="title"/>
          </p:nvPr>
        </p:nvSpPr>
        <p:spPr>
          <a:xfrm>
            <a:off x="750512" y="3166391"/>
            <a:ext cx="24939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7" name="Google Shape;197;p20"/>
          <p:cNvSpPr txBox="1"/>
          <p:nvPr>
            <p:ph idx="5" type="subTitle"/>
          </p:nvPr>
        </p:nvSpPr>
        <p:spPr>
          <a:xfrm>
            <a:off x="750500" y="3477677"/>
            <a:ext cx="24939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0"/>
          <p:cNvSpPr txBox="1"/>
          <p:nvPr>
            <p:ph idx="6" type="title"/>
          </p:nvPr>
        </p:nvSpPr>
        <p:spPr>
          <a:xfrm>
            <a:off x="5899605" y="3166391"/>
            <a:ext cx="24939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9" name="Google Shape;199;p20"/>
          <p:cNvSpPr txBox="1"/>
          <p:nvPr>
            <p:ph idx="7" type="subTitle"/>
          </p:nvPr>
        </p:nvSpPr>
        <p:spPr>
          <a:xfrm>
            <a:off x="5899598" y="3477677"/>
            <a:ext cx="24939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0"/>
          <p:cNvSpPr txBox="1"/>
          <p:nvPr>
            <p:ph idx="8"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1" name="Google Shape;201;p20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4" name="Google Shape;204;p21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05" name="Google Shape;205;p21"/>
          <p:cNvSpPr txBox="1"/>
          <p:nvPr>
            <p:ph idx="2" type="title"/>
          </p:nvPr>
        </p:nvSpPr>
        <p:spPr>
          <a:xfrm>
            <a:off x="720000" y="2952738"/>
            <a:ext cx="2336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6" name="Google Shape;206;p21"/>
          <p:cNvSpPr txBox="1"/>
          <p:nvPr>
            <p:ph idx="1" type="subTitle"/>
          </p:nvPr>
        </p:nvSpPr>
        <p:spPr>
          <a:xfrm>
            <a:off x="720000" y="3223950"/>
            <a:ext cx="2336400" cy="1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1"/>
          <p:cNvSpPr txBox="1"/>
          <p:nvPr>
            <p:ph idx="3" type="title"/>
          </p:nvPr>
        </p:nvSpPr>
        <p:spPr>
          <a:xfrm>
            <a:off x="3403800" y="2952738"/>
            <a:ext cx="2336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8" name="Google Shape;208;p21"/>
          <p:cNvSpPr txBox="1"/>
          <p:nvPr>
            <p:ph idx="4" type="subTitle"/>
          </p:nvPr>
        </p:nvSpPr>
        <p:spPr>
          <a:xfrm>
            <a:off x="3403800" y="3223950"/>
            <a:ext cx="2336400" cy="1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1"/>
          <p:cNvSpPr txBox="1"/>
          <p:nvPr>
            <p:ph idx="5" type="title"/>
          </p:nvPr>
        </p:nvSpPr>
        <p:spPr>
          <a:xfrm>
            <a:off x="6087600" y="2952738"/>
            <a:ext cx="2336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0" name="Google Shape;210;p21"/>
          <p:cNvSpPr txBox="1"/>
          <p:nvPr>
            <p:ph idx="6" type="subTitle"/>
          </p:nvPr>
        </p:nvSpPr>
        <p:spPr>
          <a:xfrm>
            <a:off x="6087600" y="3223950"/>
            <a:ext cx="2336400" cy="1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13" name="Google Shape;213;p22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14" name="Google Shape;214;p22"/>
          <p:cNvSpPr txBox="1"/>
          <p:nvPr>
            <p:ph idx="1" type="subTitle"/>
          </p:nvPr>
        </p:nvSpPr>
        <p:spPr>
          <a:xfrm>
            <a:off x="156675" y="102875"/>
            <a:ext cx="13239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4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215" name="Google Shape;215;p22"/>
          <p:cNvSpPr txBox="1"/>
          <p:nvPr>
            <p:ph idx="2" type="subTitle"/>
          </p:nvPr>
        </p:nvSpPr>
        <p:spPr>
          <a:xfrm rot="-5400000">
            <a:off x="-54907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216" name="Google Shape;216;p22"/>
          <p:cNvSpPr txBox="1"/>
          <p:nvPr>
            <p:ph idx="3" type="subTitle"/>
          </p:nvPr>
        </p:nvSpPr>
        <p:spPr>
          <a:xfrm rot="5400000">
            <a:off x="793792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pic>
        <p:nvPicPr>
          <p:cNvPr id="217" name="Google Shape;217;p22"/>
          <p:cNvPicPr preferRelativeResize="0"/>
          <p:nvPr/>
        </p:nvPicPr>
        <p:blipFill rotWithShape="1">
          <a:blip r:embed="rId2">
            <a:alphaModFix/>
          </a:blip>
          <a:srcRect b="0" l="6438" r="6429" t="0"/>
          <a:stretch/>
        </p:blipFill>
        <p:spPr>
          <a:xfrm rot="-5400000">
            <a:off x="7241563" y="3824563"/>
            <a:ext cx="1966424" cy="2344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" name="Google Shape;218;p22"/>
          <p:cNvGrpSpPr/>
          <p:nvPr/>
        </p:nvGrpSpPr>
        <p:grpSpPr>
          <a:xfrm>
            <a:off x="2040400" y="-1057600"/>
            <a:ext cx="1691796" cy="1882451"/>
            <a:chOff x="2040400" y="-1057600"/>
            <a:chExt cx="1691796" cy="1882451"/>
          </a:xfrm>
        </p:grpSpPr>
        <p:pic>
          <p:nvPicPr>
            <p:cNvPr id="219" name="Google Shape;219;p22"/>
            <p:cNvPicPr preferRelativeResize="0"/>
            <p:nvPr/>
          </p:nvPicPr>
          <p:blipFill rotWithShape="1">
            <a:blip r:embed="rId3">
              <a:alphaModFix/>
            </a:blip>
            <a:srcRect b="-5429" l="0" r="0" t="0"/>
            <a:stretch/>
          </p:blipFill>
          <p:spPr>
            <a:xfrm rot="10800000">
              <a:off x="2040400" y="-1057600"/>
              <a:ext cx="1621000" cy="1704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" name="Google Shape;220;p2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370022">
              <a:off x="2974754" y="41639"/>
              <a:ext cx="713975" cy="7415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1" name="Google Shape;221;p22"/>
          <p:cNvGrpSpPr/>
          <p:nvPr/>
        </p:nvGrpSpPr>
        <p:grpSpPr>
          <a:xfrm>
            <a:off x="-205229" y="3391763"/>
            <a:ext cx="3136511" cy="2588018"/>
            <a:chOff x="-205229" y="3391763"/>
            <a:chExt cx="3136511" cy="2588018"/>
          </a:xfrm>
        </p:grpSpPr>
        <p:pic>
          <p:nvPicPr>
            <p:cNvPr id="222" name="Google Shape;222;p2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flipH="1" rot="4997056">
              <a:off x="744039" y="3682697"/>
              <a:ext cx="1237974" cy="30124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3" name="Google Shape;223;p2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10800000">
              <a:off x="715448" y="3391763"/>
              <a:ext cx="978248" cy="185867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3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"/>
          <p:cNvSpPr txBox="1"/>
          <p:nvPr>
            <p:ph type="title"/>
          </p:nvPr>
        </p:nvSpPr>
        <p:spPr>
          <a:xfrm>
            <a:off x="2768749" y="3204488"/>
            <a:ext cx="2336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6" name="Google Shape;226;p23"/>
          <p:cNvSpPr txBox="1"/>
          <p:nvPr>
            <p:ph idx="1" type="subTitle"/>
          </p:nvPr>
        </p:nvSpPr>
        <p:spPr>
          <a:xfrm>
            <a:off x="2768749" y="3475700"/>
            <a:ext cx="23364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23"/>
          <p:cNvSpPr txBox="1"/>
          <p:nvPr>
            <p:ph idx="2" type="title"/>
          </p:nvPr>
        </p:nvSpPr>
        <p:spPr>
          <a:xfrm>
            <a:off x="4050124" y="1611813"/>
            <a:ext cx="2336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8" name="Google Shape;228;p23"/>
          <p:cNvSpPr txBox="1"/>
          <p:nvPr>
            <p:ph idx="3" type="subTitle"/>
          </p:nvPr>
        </p:nvSpPr>
        <p:spPr>
          <a:xfrm>
            <a:off x="4050124" y="1883025"/>
            <a:ext cx="23364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3"/>
          <p:cNvSpPr txBox="1"/>
          <p:nvPr>
            <p:ph idx="4"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0" name="Google Shape;230;p23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231" name="Google Shape;231;p23"/>
          <p:cNvPicPr preferRelativeResize="0"/>
          <p:nvPr/>
        </p:nvPicPr>
        <p:blipFill rotWithShape="1">
          <a:blip r:embed="rId2">
            <a:alphaModFix/>
          </a:blip>
          <a:srcRect b="19" l="0" r="0" t="19"/>
          <a:stretch/>
        </p:blipFill>
        <p:spPr>
          <a:xfrm rot="9665290">
            <a:off x="-501814" y="-1180701"/>
            <a:ext cx="1994676" cy="1990216"/>
          </a:xfrm>
          <a:prstGeom prst="blockArc">
            <a:avLst>
              <a:gd fmla="val 10800000" name="adj1"/>
              <a:gd fmla="val 33783" name="adj2"/>
              <a:gd fmla="val 9533" name="adj3"/>
            </a:avLst>
          </a:prstGeom>
          <a:noFill/>
          <a:ln>
            <a:noFill/>
          </a:ln>
        </p:spPr>
      </p:pic>
      <p:pic>
        <p:nvPicPr>
          <p:cNvPr id="232" name="Google Shape;232;p23"/>
          <p:cNvPicPr preferRelativeResize="0"/>
          <p:nvPr/>
        </p:nvPicPr>
        <p:blipFill rotWithShape="1">
          <a:blip r:embed="rId3">
            <a:alphaModFix/>
          </a:blip>
          <a:srcRect b="11793" l="59144" r="7523" t="0"/>
          <a:stretch/>
        </p:blipFill>
        <p:spPr>
          <a:xfrm flipH="1" rot="-5400000">
            <a:off x="8171150" y="4220300"/>
            <a:ext cx="266700" cy="134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3"/>
          <p:cNvPicPr preferRelativeResize="0"/>
          <p:nvPr/>
        </p:nvPicPr>
        <p:blipFill rotWithShape="1">
          <a:blip r:embed="rId4">
            <a:alphaModFix/>
          </a:blip>
          <a:srcRect b="8" l="0" r="0" t="9"/>
          <a:stretch/>
        </p:blipFill>
        <p:spPr>
          <a:xfrm rot="10800000">
            <a:off x="-7" y="3503863"/>
            <a:ext cx="2826957" cy="16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4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" name="Google Shape;236;p24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237" name="Google Shape;237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-109000" y="3711125"/>
            <a:ext cx="2629325" cy="152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"/>
          <p:cNvPicPr preferRelativeResize="0"/>
          <p:nvPr/>
        </p:nvPicPr>
        <p:blipFill rotWithShape="1">
          <a:blip r:embed="rId3">
            <a:alphaModFix/>
          </a:blip>
          <a:srcRect b="0" l="25425" r="25425" t="0"/>
          <a:stretch/>
        </p:blipFill>
        <p:spPr>
          <a:xfrm flipH="1" rot="-4556298">
            <a:off x="6548987" y="-1431412"/>
            <a:ext cx="1637261" cy="2220875"/>
          </a:xfrm>
          <a:prstGeom prst="pie">
            <a:avLst>
              <a:gd fmla="val 16186109" name="adj1"/>
              <a:gd fmla="val 5411037" name="adj2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4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"/>
          <p:cNvSpPr txBox="1"/>
          <p:nvPr>
            <p:ph idx="1" type="subTitle"/>
          </p:nvPr>
        </p:nvSpPr>
        <p:spPr>
          <a:xfrm>
            <a:off x="1032963" y="2904450"/>
            <a:ext cx="35952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5"/>
          <p:cNvSpPr txBox="1"/>
          <p:nvPr>
            <p:ph type="title"/>
          </p:nvPr>
        </p:nvSpPr>
        <p:spPr>
          <a:xfrm>
            <a:off x="1032963" y="1504350"/>
            <a:ext cx="3595200" cy="140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2" name="Google Shape;242;p25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43" name="Google Shape;243;p25"/>
          <p:cNvSpPr txBox="1"/>
          <p:nvPr>
            <p:ph idx="2" type="subTitle"/>
          </p:nvPr>
        </p:nvSpPr>
        <p:spPr>
          <a:xfrm>
            <a:off x="156675" y="102875"/>
            <a:ext cx="13239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4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244" name="Google Shape;244;p25"/>
          <p:cNvSpPr txBox="1"/>
          <p:nvPr>
            <p:ph idx="3" type="subTitle"/>
          </p:nvPr>
        </p:nvSpPr>
        <p:spPr>
          <a:xfrm rot="-5400000">
            <a:off x="-54907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245" name="Google Shape;245;p25"/>
          <p:cNvSpPr txBox="1"/>
          <p:nvPr>
            <p:ph idx="4" type="subTitle"/>
          </p:nvPr>
        </p:nvSpPr>
        <p:spPr>
          <a:xfrm rot="5400000">
            <a:off x="793792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pic>
        <p:nvPicPr>
          <p:cNvPr id="246" name="Google Shape;246;p25"/>
          <p:cNvPicPr preferRelativeResize="0"/>
          <p:nvPr/>
        </p:nvPicPr>
        <p:blipFill rotWithShape="1">
          <a:blip r:embed="rId2">
            <a:alphaModFix/>
          </a:blip>
          <a:srcRect b="0" l="0" r="0" t="46566"/>
          <a:stretch/>
        </p:blipFill>
        <p:spPr>
          <a:xfrm flipH="1">
            <a:off x="1864075" y="-468312"/>
            <a:ext cx="2828202" cy="85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5"/>
          <p:cNvPicPr preferRelativeResize="0"/>
          <p:nvPr/>
        </p:nvPicPr>
        <p:blipFill rotWithShape="1">
          <a:blip r:embed="rId3">
            <a:alphaModFix/>
          </a:blip>
          <a:srcRect b="19210" l="19211" r="0" t="0"/>
          <a:stretch/>
        </p:blipFill>
        <p:spPr>
          <a:xfrm rot="9254020">
            <a:off x="-318558" y="4300107"/>
            <a:ext cx="1963414" cy="1818372"/>
          </a:xfrm>
          <a:prstGeom prst="teardrop">
            <a:avLst>
              <a:gd fmla="val 35947" name="adj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5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6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0" name="Google Shape;250;p26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251" name="Google Shape;251;p26"/>
          <p:cNvPicPr preferRelativeResize="0"/>
          <p:nvPr/>
        </p:nvPicPr>
        <p:blipFill rotWithShape="1">
          <a:blip r:embed="rId2">
            <a:alphaModFix/>
          </a:blip>
          <a:srcRect b="0" l="0" r="0" t="46566"/>
          <a:stretch/>
        </p:blipFill>
        <p:spPr>
          <a:xfrm>
            <a:off x="1480575" y="-410850"/>
            <a:ext cx="2828202" cy="85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6"/>
          <p:cNvPicPr preferRelativeResize="0"/>
          <p:nvPr/>
        </p:nvPicPr>
        <p:blipFill rotWithShape="1">
          <a:blip r:embed="rId2">
            <a:alphaModFix/>
          </a:blip>
          <a:srcRect b="0" l="0" r="0" t="46566"/>
          <a:stretch/>
        </p:blipFill>
        <p:spPr>
          <a:xfrm rot="10800000">
            <a:off x="6728625" y="4612126"/>
            <a:ext cx="2828202" cy="8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"/>
          <p:cNvSpPr txBox="1"/>
          <p:nvPr>
            <p:ph type="title"/>
          </p:nvPr>
        </p:nvSpPr>
        <p:spPr>
          <a:xfrm>
            <a:off x="3121425" y="3049875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5" name="Google Shape;255;p27"/>
          <p:cNvSpPr txBox="1"/>
          <p:nvPr>
            <p:ph idx="1" type="subTitle"/>
          </p:nvPr>
        </p:nvSpPr>
        <p:spPr>
          <a:xfrm>
            <a:off x="1458150" y="1561725"/>
            <a:ext cx="62277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6" name="Google Shape;256;p27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57" name="Google Shape;257;p27"/>
          <p:cNvSpPr txBox="1"/>
          <p:nvPr>
            <p:ph idx="2" type="subTitle"/>
          </p:nvPr>
        </p:nvSpPr>
        <p:spPr>
          <a:xfrm>
            <a:off x="156675" y="102875"/>
            <a:ext cx="13239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4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258" name="Google Shape;258;p27"/>
          <p:cNvSpPr txBox="1"/>
          <p:nvPr>
            <p:ph idx="3" type="subTitle"/>
          </p:nvPr>
        </p:nvSpPr>
        <p:spPr>
          <a:xfrm rot="-5400000">
            <a:off x="-54907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259" name="Google Shape;259;p27"/>
          <p:cNvSpPr txBox="1"/>
          <p:nvPr>
            <p:ph idx="4" type="subTitle"/>
          </p:nvPr>
        </p:nvSpPr>
        <p:spPr>
          <a:xfrm rot="5400000">
            <a:off x="793792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grpSp>
        <p:nvGrpSpPr>
          <p:cNvPr id="260" name="Google Shape;260;p27"/>
          <p:cNvGrpSpPr/>
          <p:nvPr/>
        </p:nvGrpSpPr>
        <p:grpSpPr>
          <a:xfrm>
            <a:off x="6299674" y="-139551"/>
            <a:ext cx="2410667" cy="1385664"/>
            <a:chOff x="6299674" y="-139551"/>
            <a:chExt cx="2410667" cy="1385664"/>
          </a:xfrm>
        </p:grpSpPr>
        <p:pic>
          <p:nvPicPr>
            <p:cNvPr id="261" name="Google Shape;261;p27"/>
            <p:cNvPicPr preferRelativeResize="0"/>
            <p:nvPr/>
          </p:nvPicPr>
          <p:blipFill rotWithShape="1">
            <a:blip r:embed="rId2">
              <a:alphaModFix/>
            </a:blip>
            <a:srcRect b="0" l="65296" r="0" t="0"/>
            <a:stretch/>
          </p:blipFill>
          <p:spPr>
            <a:xfrm rot="5400000">
              <a:off x="7130674" y="-970551"/>
              <a:ext cx="682000" cy="2344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2" name="Google Shape;262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10299857">
              <a:off x="7667181" y="168201"/>
              <a:ext cx="974910" cy="101259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3" name="Google Shape;263;p27"/>
          <p:cNvGrpSpPr/>
          <p:nvPr/>
        </p:nvGrpSpPr>
        <p:grpSpPr>
          <a:xfrm>
            <a:off x="574063" y="3834087"/>
            <a:ext cx="2459162" cy="2344001"/>
            <a:chOff x="574063" y="3834087"/>
            <a:chExt cx="2459162" cy="2344001"/>
          </a:xfrm>
        </p:grpSpPr>
        <p:pic>
          <p:nvPicPr>
            <p:cNvPr id="264" name="Google Shape;264;p27"/>
            <p:cNvPicPr preferRelativeResize="0"/>
            <p:nvPr/>
          </p:nvPicPr>
          <p:blipFill rotWithShape="1">
            <a:blip r:embed="rId2">
              <a:alphaModFix/>
            </a:blip>
            <a:srcRect b="28" l="0" r="0" t="29"/>
            <a:stretch/>
          </p:blipFill>
          <p:spPr>
            <a:xfrm>
              <a:off x="574063" y="3834087"/>
              <a:ext cx="1966425" cy="2344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" name="Google Shape;265;p27"/>
            <p:cNvPicPr preferRelativeResize="0"/>
            <p:nvPr/>
          </p:nvPicPr>
          <p:blipFill rotWithShape="1">
            <a:blip r:embed="rId4">
              <a:alphaModFix/>
            </a:blip>
            <a:srcRect b="9929" l="11392" r="4642" t="11570"/>
            <a:stretch/>
          </p:blipFill>
          <p:spPr>
            <a:xfrm rot="5400000">
              <a:off x="2221837" y="4186562"/>
              <a:ext cx="584550" cy="10382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 txBox="1"/>
          <p:nvPr>
            <p:ph type="title"/>
          </p:nvPr>
        </p:nvSpPr>
        <p:spPr>
          <a:xfrm>
            <a:off x="720000" y="1205650"/>
            <a:ext cx="38520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268" name="Google Shape;268;p28"/>
          <p:cNvSpPr txBox="1"/>
          <p:nvPr>
            <p:ph idx="1" type="subTitle"/>
          </p:nvPr>
        </p:nvSpPr>
        <p:spPr>
          <a:xfrm>
            <a:off x="720000" y="1991885"/>
            <a:ext cx="38520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8"/>
          <p:cNvSpPr txBox="1"/>
          <p:nvPr>
            <p:ph idx="2" type="title"/>
          </p:nvPr>
        </p:nvSpPr>
        <p:spPr>
          <a:xfrm>
            <a:off x="720000" y="2339220"/>
            <a:ext cx="38520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270" name="Google Shape;270;p28"/>
          <p:cNvSpPr txBox="1"/>
          <p:nvPr>
            <p:ph idx="3" type="subTitle"/>
          </p:nvPr>
        </p:nvSpPr>
        <p:spPr>
          <a:xfrm>
            <a:off x="720000" y="3125455"/>
            <a:ext cx="38520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28"/>
          <p:cNvSpPr txBox="1"/>
          <p:nvPr>
            <p:ph idx="4" type="title"/>
          </p:nvPr>
        </p:nvSpPr>
        <p:spPr>
          <a:xfrm>
            <a:off x="720000" y="3472790"/>
            <a:ext cx="38520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272" name="Google Shape;272;p28"/>
          <p:cNvSpPr txBox="1"/>
          <p:nvPr>
            <p:ph idx="5" type="subTitle"/>
          </p:nvPr>
        </p:nvSpPr>
        <p:spPr>
          <a:xfrm>
            <a:off x="720000" y="4259025"/>
            <a:ext cx="38520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28"/>
          <p:cNvSpPr txBox="1"/>
          <p:nvPr>
            <p:ph idx="6"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4" name="Google Shape;274;p28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75" name="Google Shape;275;p28"/>
          <p:cNvSpPr txBox="1"/>
          <p:nvPr>
            <p:ph idx="7" type="subTitle"/>
          </p:nvPr>
        </p:nvSpPr>
        <p:spPr>
          <a:xfrm>
            <a:off x="156675" y="102875"/>
            <a:ext cx="13239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4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276" name="Google Shape;276;p28"/>
          <p:cNvSpPr txBox="1"/>
          <p:nvPr>
            <p:ph idx="8" type="subTitle"/>
          </p:nvPr>
        </p:nvSpPr>
        <p:spPr>
          <a:xfrm rot="-5400000">
            <a:off x="-54907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277" name="Google Shape;277;p28"/>
          <p:cNvSpPr txBox="1"/>
          <p:nvPr>
            <p:ph idx="9" type="subTitle"/>
          </p:nvPr>
        </p:nvSpPr>
        <p:spPr>
          <a:xfrm rot="5400000">
            <a:off x="793792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pic>
        <p:nvPicPr>
          <p:cNvPr id="278" name="Google Shape;278;p28"/>
          <p:cNvPicPr preferRelativeResize="0"/>
          <p:nvPr/>
        </p:nvPicPr>
        <p:blipFill rotWithShape="1">
          <a:blip r:embed="rId2">
            <a:alphaModFix/>
          </a:blip>
          <a:srcRect b="0" l="0" r="0" t="46566"/>
          <a:stretch/>
        </p:blipFill>
        <p:spPr>
          <a:xfrm rot="10800000">
            <a:off x="6852675" y="4485000"/>
            <a:ext cx="2828202" cy="85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9"/>
          <p:cNvSpPr txBox="1"/>
          <p:nvPr>
            <p:ph type="title"/>
          </p:nvPr>
        </p:nvSpPr>
        <p:spPr>
          <a:xfrm>
            <a:off x="812175" y="1774725"/>
            <a:ext cx="23055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1" name="Google Shape;281;p29"/>
          <p:cNvSpPr txBox="1"/>
          <p:nvPr>
            <p:ph idx="1" type="subTitle"/>
          </p:nvPr>
        </p:nvSpPr>
        <p:spPr>
          <a:xfrm>
            <a:off x="851450" y="2137425"/>
            <a:ext cx="2226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29"/>
          <p:cNvSpPr txBox="1"/>
          <p:nvPr>
            <p:ph idx="2" type="title"/>
          </p:nvPr>
        </p:nvSpPr>
        <p:spPr>
          <a:xfrm>
            <a:off x="3419269" y="1774725"/>
            <a:ext cx="23055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3" name="Google Shape;283;p29"/>
          <p:cNvSpPr txBox="1"/>
          <p:nvPr>
            <p:ph idx="3" type="subTitle"/>
          </p:nvPr>
        </p:nvSpPr>
        <p:spPr>
          <a:xfrm>
            <a:off x="3458558" y="2137425"/>
            <a:ext cx="2226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29"/>
          <p:cNvSpPr txBox="1"/>
          <p:nvPr>
            <p:ph idx="4" type="title"/>
          </p:nvPr>
        </p:nvSpPr>
        <p:spPr>
          <a:xfrm>
            <a:off x="812175" y="3209625"/>
            <a:ext cx="23055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5" name="Google Shape;285;p29"/>
          <p:cNvSpPr txBox="1"/>
          <p:nvPr>
            <p:ph idx="5" type="subTitle"/>
          </p:nvPr>
        </p:nvSpPr>
        <p:spPr>
          <a:xfrm>
            <a:off x="851450" y="3572325"/>
            <a:ext cx="2226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29"/>
          <p:cNvSpPr txBox="1"/>
          <p:nvPr>
            <p:ph idx="6" type="title"/>
          </p:nvPr>
        </p:nvSpPr>
        <p:spPr>
          <a:xfrm>
            <a:off x="3419269" y="3209625"/>
            <a:ext cx="23055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7" name="Google Shape;287;p29"/>
          <p:cNvSpPr txBox="1"/>
          <p:nvPr>
            <p:ph idx="7" type="subTitle"/>
          </p:nvPr>
        </p:nvSpPr>
        <p:spPr>
          <a:xfrm>
            <a:off x="3458562" y="3572325"/>
            <a:ext cx="2226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9"/>
          <p:cNvSpPr txBox="1"/>
          <p:nvPr>
            <p:ph idx="8" type="title"/>
          </p:nvPr>
        </p:nvSpPr>
        <p:spPr>
          <a:xfrm>
            <a:off x="6026370" y="1774725"/>
            <a:ext cx="23055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9" name="Google Shape;289;p29"/>
          <p:cNvSpPr txBox="1"/>
          <p:nvPr>
            <p:ph idx="9" type="subTitle"/>
          </p:nvPr>
        </p:nvSpPr>
        <p:spPr>
          <a:xfrm>
            <a:off x="6065673" y="2137425"/>
            <a:ext cx="2226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9"/>
          <p:cNvSpPr txBox="1"/>
          <p:nvPr>
            <p:ph idx="13" type="title"/>
          </p:nvPr>
        </p:nvSpPr>
        <p:spPr>
          <a:xfrm>
            <a:off x="6026370" y="3209625"/>
            <a:ext cx="23055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1" name="Google Shape;291;p29"/>
          <p:cNvSpPr txBox="1"/>
          <p:nvPr>
            <p:ph idx="14" type="subTitle"/>
          </p:nvPr>
        </p:nvSpPr>
        <p:spPr>
          <a:xfrm>
            <a:off x="6065673" y="3572325"/>
            <a:ext cx="2226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29"/>
          <p:cNvSpPr txBox="1"/>
          <p:nvPr>
            <p:ph idx="15"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3" name="Google Shape;293;p29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grpSp>
        <p:nvGrpSpPr>
          <p:cNvPr id="294" name="Google Shape;294;p29"/>
          <p:cNvGrpSpPr/>
          <p:nvPr/>
        </p:nvGrpSpPr>
        <p:grpSpPr>
          <a:xfrm>
            <a:off x="6509850" y="3625050"/>
            <a:ext cx="2634150" cy="1527800"/>
            <a:chOff x="6509850" y="3625050"/>
            <a:chExt cx="2634150" cy="1527800"/>
          </a:xfrm>
        </p:grpSpPr>
        <p:pic>
          <p:nvPicPr>
            <p:cNvPr id="295" name="Google Shape;295;p29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 flipH="1" rot="10800000">
              <a:off x="6509850" y="3625050"/>
              <a:ext cx="2634150" cy="1527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6" name="Google Shape;296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flipH="1" rot="10800000">
              <a:off x="7152975" y="3998061"/>
              <a:ext cx="1991025" cy="115478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97" name="Google Shape;297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2118185">
            <a:off x="5592038" y="-898221"/>
            <a:ext cx="2299849" cy="16252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462450" y="4244475"/>
            <a:ext cx="2147415" cy="132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8265029">
            <a:off x="1782295" y="169098"/>
            <a:ext cx="365256" cy="435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0"/>
          <p:cNvSpPr txBox="1"/>
          <p:nvPr>
            <p:ph type="title"/>
          </p:nvPr>
        </p:nvSpPr>
        <p:spPr>
          <a:xfrm>
            <a:off x="720000" y="2079300"/>
            <a:ext cx="38520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2" name="Google Shape;302;p30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03" name="Google Shape;303;p30"/>
          <p:cNvSpPr txBox="1"/>
          <p:nvPr>
            <p:ph idx="1" type="subTitle"/>
          </p:nvPr>
        </p:nvSpPr>
        <p:spPr>
          <a:xfrm>
            <a:off x="156675" y="102875"/>
            <a:ext cx="13239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4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304" name="Google Shape;304;p30"/>
          <p:cNvSpPr txBox="1"/>
          <p:nvPr>
            <p:ph idx="2" type="subTitle"/>
          </p:nvPr>
        </p:nvSpPr>
        <p:spPr>
          <a:xfrm rot="-5400000">
            <a:off x="-54907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305" name="Google Shape;305;p30"/>
          <p:cNvSpPr txBox="1"/>
          <p:nvPr>
            <p:ph idx="3" type="subTitle"/>
          </p:nvPr>
        </p:nvSpPr>
        <p:spPr>
          <a:xfrm rot="5400000">
            <a:off x="793792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grpSp>
        <p:nvGrpSpPr>
          <p:cNvPr id="306" name="Google Shape;306;p30"/>
          <p:cNvGrpSpPr/>
          <p:nvPr/>
        </p:nvGrpSpPr>
        <p:grpSpPr>
          <a:xfrm>
            <a:off x="-872308" y="3790909"/>
            <a:ext cx="2666722" cy="2641783"/>
            <a:chOff x="-872308" y="3790909"/>
            <a:chExt cx="2666722" cy="2641783"/>
          </a:xfrm>
        </p:grpSpPr>
        <p:pic>
          <p:nvPicPr>
            <p:cNvPr id="307" name="Google Shape;307;p30"/>
            <p:cNvPicPr preferRelativeResize="0"/>
            <p:nvPr/>
          </p:nvPicPr>
          <p:blipFill rotWithShape="1">
            <a:blip r:embed="rId2">
              <a:alphaModFix/>
            </a:blip>
            <a:srcRect b="19210" l="19211" r="0" t="0"/>
            <a:stretch/>
          </p:blipFill>
          <p:spPr>
            <a:xfrm rot="-8520037">
              <a:off x="-520588" y="4202504"/>
              <a:ext cx="1963281" cy="1818593"/>
            </a:xfrm>
            <a:prstGeom prst="teardrop">
              <a:avLst>
                <a:gd fmla="val 35947" name="adj"/>
              </a:avLst>
            </a:prstGeom>
            <a:noFill/>
            <a:ln>
              <a:noFill/>
            </a:ln>
          </p:spPr>
        </p:pic>
        <p:pic>
          <p:nvPicPr>
            <p:cNvPr id="308" name="Google Shape;308;p30"/>
            <p:cNvPicPr preferRelativeResize="0"/>
            <p:nvPr/>
          </p:nvPicPr>
          <p:blipFill rotWithShape="1">
            <a:blip r:embed="rId3">
              <a:alphaModFix/>
            </a:blip>
            <a:srcRect b="0" l="47210" r="0" t="0"/>
            <a:stretch/>
          </p:blipFill>
          <p:spPr>
            <a:xfrm rot="-3413735">
              <a:off x="222306" y="4238667"/>
              <a:ext cx="759953" cy="143600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09" name="Google Shape;309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2135689">
            <a:off x="3404480" y="31079"/>
            <a:ext cx="646462" cy="904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1"/>
          <p:cNvSpPr txBox="1"/>
          <p:nvPr>
            <p:ph idx="1" type="body"/>
          </p:nvPr>
        </p:nvSpPr>
        <p:spPr>
          <a:xfrm>
            <a:off x="3713350" y="1786950"/>
            <a:ext cx="4399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2" name="Google Shape;312;p31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3" name="Google Shape;313;p31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314" name="Google Shape;314;p31"/>
          <p:cNvPicPr preferRelativeResize="0"/>
          <p:nvPr/>
        </p:nvPicPr>
        <p:blipFill rotWithShape="1">
          <a:blip r:embed="rId2">
            <a:alphaModFix/>
          </a:blip>
          <a:srcRect b="0" l="0" r="0" t="46566"/>
          <a:stretch/>
        </p:blipFill>
        <p:spPr>
          <a:xfrm rot="10800000">
            <a:off x="5520200" y="4391925"/>
            <a:ext cx="2828202" cy="85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2"/>
          <p:cNvSpPr txBox="1"/>
          <p:nvPr>
            <p:ph hasCustomPrompt="1" type="title"/>
          </p:nvPr>
        </p:nvSpPr>
        <p:spPr>
          <a:xfrm>
            <a:off x="1284000" y="1690937"/>
            <a:ext cx="65760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17" name="Google Shape;317;p32"/>
          <p:cNvSpPr txBox="1"/>
          <p:nvPr>
            <p:ph idx="1" type="subTitle"/>
          </p:nvPr>
        </p:nvSpPr>
        <p:spPr>
          <a:xfrm>
            <a:off x="1284000" y="3094500"/>
            <a:ext cx="6576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18" name="Google Shape;318;p32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19" name="Google Shape;319;p32"/>
          <p:cNvSpPr txBox="1"/>
          <p:nvPr>
            <p:ph idx="2" type="subTitle"/>
          </p:nvPr>
        </p:nvSpPr>
        <p:spPr>
          <a:xfrm>
            <a:off x="156675" y="102875"/>
            <a:ext cx="13239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4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320" name="Google Shape;320;p32"/>
          <p:cNvSpPr txBox="1"/>
          <p:nvPr>
            <p:ph idx="3" type="subTitle"/>
          </p:nvPr>
        </p:nvSpPr>
        <p:spPr>
          <a:xfrm rot="-5400000">
            <a:off x="-54907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321" name="Google Shape;321;p32"/>
          <p:cNvSpPr txBox="1"/>
          <p:nvPr>
            <p:ph idx="4" type="subTitle"/>
          </p:nvPr>
        </p:nvSpPr>
        <p:spPr>
          <a:xfrm rot="5400000">
            <a:off x="793792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pic>
        <p:nvPicPr>
          <p:cNvPr id="322" name="Google Shape;322;p32"/>
          <p:cNvPicPr preferRelativeResize="0"/>
          <p:nvPr/>
        </p:nvPicPr>
        <p:blipFill rotWithShape="1">
          <a:blip r:embed="rId2">
            <a:alphaModFix/>
          </a:blip>
          <a:srcRect b="10" l="0" r="0" t="0"/>
          <a:stretch/>
        </p:blipFill>
        <p:spPr>
          <a:xfrm flipH="1">
            <a:off x="7218876" y="4100025"/>
            <a:ext cx="2105149" cy="13023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3" name="Google Shape;323;p32"/>
          <p:cNvGrpSpPr/>
          <p:nvPr/>
        </p:nvGrpSpPr>
        <p:grpSpPr>
          <a:xfrm>
            <a:off x="-499024" y="3355349"/>
            <a:ext cx="2560698" cy="3029103"/>
            <a:chOff x="-499024" y="3355349"/>
            <a:chExt cx="2560698" cy="3029103"/>
          </a:xfrm>
        </p:grpSpPr>
        <p:pic>
          <p:nvPicPr>
            <p:cNvPr id="324" name="Google Shape;324;p32"/>
            <p:cNvPicPr preferRelativeResize="0"/>
            <p:nvPr/>
          </p:nvPicPr>
          <p:blipFill rotWithShape="1">
            <a:blip r:embed="rId3">
              <a:alphaModFix/>
            </a:blip>
            <a:srcRect b="8" l="0" r="0" t="9"/>
            <a:stretch/>
          </p:blipFill>
          <p:spPr>
            <a:xfrm flipH="1" rot="-6586513">
              <a:off x="-494853" y="3949296"/>
              <a:ext cx="2509034" cy="17730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5" name="Google Shape;325;p32"/>
            <p:cNvPicPr preferRelativeResize="0"/>
            <p:nvPr/>
          </p:nvPicPr>
          <p:blipFill rotWithShape="1">
            <a:blip r:embed="rId4">
              <a:alphaModFix/>
            </a:blip>
            <a:srcRect b="0" l="18" r="9" t="0"/>
            <a:stretch/>
          </p:blipFill>
          <p:spPr>
            <a:xfrm rot="-931446">
              <a:off x="-97816" y="4161778"/>
              <a:ext cx="1926816" cy="200133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6" name="Google Shape;326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345857">
            <a:off x="3078139" y="-333469"/>
            <a:ext cx="3752849" cy="108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3"/>
          <p:cNvSpPr txBox="1"/>
          <p:nvPr>
            <p:ph idx="1" type="subTitle"/>
          </p:nvPr>
        </p:nvSpPr>
        <p:spPr>
          <a:xfrm>
            <a:off x="1279313" y="2973550"/>
            <a:ext cx="2907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329" name="Google Shape;329;p33"/>
          <p:cNvSpPr txBox="1"/>
          <p:nvPr>
            <p:ph idx="2" type="subTitle"/>
          </p:nvPr>
        </p:nvSpPr>
        <p:spPr>
          <a:xfrm>
            <a:off x="4961488" y="2973550"/>
            <a:ext cx="2907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b="1" sz="20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330" name="Google Shape;330;p33"/>
          <p:cNvSpPr txBox="1"/>
          <p:nvPr>
            <p:ph idx="3" type="subTitle"/>
          </p:nvPr>
        </p:nvSpPr>
        <p:spPr>
          <a:xfrm>
            <a:off x="1279313" y="3336250"/>
            <a:ext cx="2907600" cy="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1" name="Google Shape;331;p33"/>
          <p:cNvSpPr txBox="1"/>
          <p:nvPr>
            <p:ph idx="4" type="subTitle"/>
          </p:nvPr>
        </p:nvSpPr>
        <p:spPr>
          <a:xfrm>
            <a:off x="4961488" y="3336250"/>
            <a:ext cx="2907600" cy="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2" name="Google Shape;332;p33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3" name="Google Shape;333;p33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334" name="Google Shape;334;p33"/>
          <p:cNvPicPr preferRelativeResize="0"/>
          <p:nvPr/>
        </p:nvPicPr>
        <p:blipFill rotWithShape="1">
          <a:blip r:embed="rId2">
            <a:alphaModFix/>
          </a:blip>
          <a:srcRect b="0" l="0" r="0" t="46566"/>
          <a:stretch/>
        </p:blipFill>
        <p:spPr>
          <a:xfrm flipH="1">
            <a:off x="6723025" y="-455775"/>
            <a:ext cx="2828202" cy="85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3"/>
          <p:cNvPicPr preferRelativeResize="0"/>
          <p:nvPr/>
        </p:nvPicPr>
        <p:blipFill rotWithShape="1">
          <a:blip r:embed="rId2">
            <a:alphaModFix/>
          </a:blip>
          <a:srcRect b="0" l="0" r="0" t="46566"/>
          <a:stretch/>
        </p:blipFill>
        <p:spPr>
          <a:xfrm flipH="1" rot="10800000">
            <a:off x="138200" y="4387451"/>
            <a:ext cx="2828202" cy="8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6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4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8" name="Google Shape;338;p34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339" name="Google Shape;339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303971">
            <a:off x="-99894" y="4605647"/>
            <a:ext cx="3795614" cy="635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4008458">
            <a:off x="7157122" y="168311"/>
            <a:ext cx="628084" cy="65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5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3" name="Google Shape;343;p35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344" name="Google Shape;34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987784">
            <a:off x="6151060" y="4338556"/>
            <a:ext cx="3387256" cy="2095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5"/>
          <p:cNvPicPr preferRelativeResize="0"/>
          <p:nvPr/>
        </p:nvPicPr>
        <p:blipFill rotWithShape="1">
          <a:blip r:embed="rId3">
            <a:alphaModFix/>
          </a:blip>
          <a:srcRect b="8" l="0" r="0" t="9"/>
          <a:stretch/>
        </p:blipFill>
        <p:spPr>
          <a:xfrm flipH="1" rot="1849112">
            <a:off x="2093701" y="-804949"/>
            <a:ext cx="1972320" cy="139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6"/>
          <p:cNvSpPr txBox="1"/>
          <p:nvPr>
            <p:ph idx="1" type="subTitle"/>
          </p:nvPr>
        </p:nvSpPr>
        <p:spPr>
          <a:xfrm>
            <a:off x="4514950" y="2467800"/>
            <a:ext cx="35952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36"/>
          <p:cNvSpPr txBox="1"/>
          <p:nvPr>
            <p:ph type="title"/>
          </p:nvPr>
        </p:nvSpPr>
        <p:spPr>
          <a:xfrm>
            <a:off x="4514950" y="1941000"/>
            <a:ext cx="3595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9" name="Google Shape;349;p36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350" name="Google Shape;350;p36"/>
          <p:cNvPicPr preferRelativeResize="0"/>
          <p:nvPr/>
        </p:nvPicPr>
        <p:blipFill rotWithShape="1">
          <a:blip r:embed="rId2">
            <a:alphaModFix/>
          </a:blip>
          <a:srcRect b="0" l="0" r="0" t="46566"/>
          <a:stretch/>
        </p:blipFill>
        <p:spPr>
          <a:xfrm flipH="1">
            <a:off x="4939362" y="-468312"/>
            <a:ext cx="2828202" cy="85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6605100" y="3676577"/>
            <a:ext cx="2618101" cy="151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 txBox="1"/>
          <p:nvPr>
            <p:ph idx="1" type="subTitle"/>
          </p:nvPr>
        </p:nvSpPr>
        <p:spPr>
          <a:xfrm>
            <a:off x="2209950" y="1289950"/>
            <a:ext cx="4724100" cy="28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4" name="Google Shape;354;p37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5" name="Google Shape;355;p37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grpSp>
        <p:nvGrpSpPr>
          <p:cNvPr id="356" name="Google Shape;356;p37"/>
          <p:cNvGrpSpPr/>
          <p:nvPr/>
        </p:nvGrpSpPr>
        <p:grpSpPr>
          <a:xfrm>
            <a:off x="0" y="3964300"/>
            <a:ext cx="2033100" cy="1179200"/>
            <a:chOff x="0" y="3964300"/>
            <a:chExt cx="2033100" cy="1179200"/>
          </a:xfrm>
        </p:grpSpPr>
        <p:pic>
          <p:nvPicPr>
            <p:cNvPr id="357" name="Google Shape;357;p37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 rot="10800000">
              <a:off x="0" y="3964300"/>
              <a:ext cx="2033100" cy="117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8" name="Google Shape;358;p3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-2444461">
              <a:off x="540259" y="4181983"/>
              <a:ext cx="556716" cy="55529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9" name="Google Shape;359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970750">
            <a:off x="7543218" y="108052"/>
            <a:ext cx="677859" cy="9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800000">
            <a:off x="1709776" y="-191950"/>
            <a:ext cx="3293699" cy="55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3275" y="3554701"/>
            <a:ext cx="1655025" cy="24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8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8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4" name="Google Shape;364;p38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365" name="Google Shape;365;p38"/>
          <p:cNvPicPr preferRelativeResize="0"/>
          <p:nvPr/>
        </p:nvPicPr>
        <p:blipFill rotWithShape="1">
          <a:blip r:embed="rId2">
            <a:alphaModFix/>
          </a:blip>
          <a:srcRect b="0" l="0" r="0" t="46566"/>
          <a:stretch/>
        </p:blipFill>
        <p:spPr>
          <a:xfrm>
            <a:off x="5303575" y="-266250"/>
            <a:ext cx="2828202" cy="85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7705650" y="4377299"/>
            <a:ext cx="1633050" cy="9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9"/>
          <p:cNvSpPr txBox="1"/>
          <p:nvPr>
            <p:ph idx="1" type="subTitle"/>
          </p:nvPr>
        </p:nvSpPr>
        <p:spPr>
          <a:xfrm>
            <a:off x="1119750" y="2396400"/>
            <a:ext cx="36048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p39"/>
          <p:cNvSpPr txBox="1"/>
          <p:nvPr>
            <p:ph type="title"/>
          </p:nvPr>
        </p:nvSpPr>
        <p:spPr>
          <a:xfrm>
            <a:off x="1119675" y="1869600"/>
            <a:ext cx="36048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0" name="Google Shape;370;p39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371" name="Google Shape;371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-2" y="3531475"/>
            <a:ext cx="2778926" cy="161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39"/>
          <p:cNvGrpSpPr/>
          <p:nvPr/>
        </p:nvGrpSpPr>
        <p:grpSpPr>
          <a:xfrm>
            <a:off x="7293650" y="-769125"/>
            <a:ext cx="2818500" cy="2820900"/>
            <a:chOff x="7293650" y="-769125"/>
            <a:chExt cx="2818500" cy="2820900"/>
          </a:xfrm>
        </p:grpSpPr>
        <p:pic>
          <p:nvPicPr>
            <p:cNvPr id="373" name="Google Shape;373;p3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-5400000">
              <a:off x="7292450" y="-767925"/>
              <a:ext cx="2820900" cy="2818500"/>
            </a:xfrm>
            <a:prstGeom prst="blockArc">
              <a:avLst>
                <a:gd fmla="val 10800000" name="adj1"/>
                <a:gd fmla="val 21059305" name="adj2"/>
                <a:gd fmla="val 9842" name="adj3"/>
              </a:avLst>
            </a:prstGeom>
            <a:noFill/>
            <a:ln>
              <a:noFill/>
            </a:ln>
          </p:spPr>
        </p:pic>
        <p:pic>
          <p:nvPicPr>
            <p:cNvPr id="374" name="Google Shape;374;p3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-5400000">
              <a:off x="7797575" y="-400425"/>
              <a:ext cx="2085300" cy="2083500"/>
            </a:xfrm>
            <a:prstGeom prst="blockArc">
              <a:avLst>
                <a:gd fmla="val 10800000" name="adj1"/>
                <a:gd fmla="val 21059305" name="adj2"/>
                <a:gd fmla="val 9842" name="adj3"/>
              </a:avLst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0"/>
          <p:cNvSpPr txBox="1"/>
          <p:nvPr>
            <p:ph type="ctrTitle"/>
          </p:nvPr>
        </p:nvSpPr>
        <p:spPr>
          <a:xfrm>
            <a:off x="4056475" y="632950"/>
            <a:ext cx="42840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77" name="Google Shape;377;p40"/>
          <p:cNvSpPr txBox="1"/>
          <p:nvPr>
            <p:ph idx="1" type="subTitle"/>
          </p:nvPr>
        </p:nvSpPr>
        <p:spPr>
          <a:xfrm>
            <a:off x="4051600" y="1520975"/>
            <a:ext cx="42939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8" name="Google Shape;378;p40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79" name="Google Shape;379;p40"/>
          <p:cNvSpPr txBox="1"/>
          <p:nvPr>
            <p:ph idx="2" type="subTitle"/>
          </p:nvPr>
        </p:nvSpPr>
        <p:spPr>
          <a:xfrm>
            <a:off x="156675" y="102875"/>
            <a:ext cx="13239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sz="14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380" name="Google Shape;380;p40"/>
          <p:cNvSpPr txBox="1"/>
          <p:nvPr>
            <p:ph idx="3" type="subTitle"/>
          </p:nvPr>
        </p:nvSpPr>
        <p:spPr>
          <a:xfrm rot="-5400000">
            <a:off x="-54907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381" name="Google Shape;381;p40"/>
          <p:cNvSpPr txBox="1"/>
          <p:nvPr>
            <p:ph idx="4" type="subTitle"/>
          </p:nvPr>
        </p:nvSpPr>
        <p:spPr>
          <a:xfrm rot="5400000">
            <a:off x="7937925" y="2404263"/>
            <a:ext cx="1754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None/>
              <a:defRPr b="1" sz="1000">
                <a:latin typeface="Archivo"/>
                <a:ea typeface="Archivo"/>
                <a:cs typeface="Archivo"/>
                <a:sym typeface="Archiv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b="1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grpSp>
        <p:nvGrpSpPr>
          <p:cNvPr id="382" name="Google Shape;382;p40"/>
          <p:cNvGrpSpPr/>
          <p:nvPr/>
        </p:nvGrpSpPr>
        <p:grpSpPr>
          <a:xfrm>
            <a:off x="6797875" y="0"/>
            <a:ext cx="2346126" cy="1360750"/>
            <a:chOff x="6797875" y="0"/>
            <a:chExt cx="2346126" cy="1360750"/>
          </a:xfrm>
        </p:grpSpPr>
        <p:pic>
          <p:nvPicPr>
            <p:cNvPr id="383" name="Google Shape;383;p40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6797875" y="0"/>
              <a:ext cx="2346126" cy="1360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4" name="Google Shape;384;p4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626236" y="0"/>
              <a:ext cx="1517764" cy="88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5" name="Google Shape;385;p40"/>
          <p:cNvSpPr txBox="1"/>
          <p:nvPr/>
        </p:nvSpPr>
        <p:spPr>
          <a:xfrm>
            <a:off x="4540750" y="3971000"/>
            <a:ext cx="3315600" cy="5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zh-CN" sz="11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 This presentation template was created by </a:t>
            </a:r>
            <a:r>
              <a:rPr b="1" i="0" lang="zh-CN" sz="1100" u="none" cap="none" strike="noStrike">
                <a:solidFill>
                  <a:schemeClr val="hlink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/>
              </a:rPr>
              <a:t>Slidesgo</a:t>
            </a:r>
            <a:r>
              <a:rPr b="0" i="0" lang="zh-CN" sz="11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including icons by </a:t>
            </a:r>
            <a:r>
              <a:rPr b="1" i="0" lang="zh-CN" sz="1100" u="none" cap="none" strike="noStrike">
                <a:solidFill>
                  <a:schemeClr val="hlink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5"/>
              </a:rPr>
              <a:t>Flaticon</a:t>
            </a:r>
            <a:r>
              <a:rPr b="0" i="0" lang="zh-CN" sz="11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and infographics &amp; images by </a:t>
            </a:r>
            <a:r>
              <a:rPr b="1" i="0" lang="zh-CN" sz="1100" u="none" cap="none" strike="noStrike">
                <a:solidFill>
                  <a:schemeClr val="hlink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6"/>
              </a:rPr>
              <a:t>Freepik</a:t>
            </a:r>
            <a:endParaRPr b="1" i="0" sz="1100" u="none" cap="none" strike="noStrike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1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88" name="Google Shape;388;p41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9" name="Google Shape;389;p41"/>
          <p:cNvSpPr txBox="1"/>
          <p:nvPr>
            <p:ph idx="1" type="subTitle"/>
          </p:nvPr>
        </p:nvSpPr>
        <p:spPr>
          <a:xfrm>
            <a:off x="720000" y="1166225"/>
            <a:ext cx="42225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2"/>
          <p:cNvSpPr txBox="1"/>
          <p:nvPr>
            <p:ph type="title"/>
          </p:nvPr>
        </p:nvSpPr>
        <p:spPr>
          <a:xfrm>
            <a:off x="720000" y="5424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30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2" name="Google Shape;392;p42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93" name="Google Shape;393;p42"/>
          <p:cNvSpPr txBox="1"/>
          <p:nvPr>
            <p:ph idx="1" type="subTitle"/>
          </p:nvPr>
        </p:nvSpPr>
        <p:spPr>
          <a:xfrm>
            <a:off x="720000" y="1166225"/>
            <a:ext cx="3852000" cy="34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4" name="Google Shape;394;p42"/>
          <p:cNvSpPr txBox="1"/>
          <p:nvPr>
            <p:ph idx="2" type="subTitle"/>
          </p:nvPr>
        </p:nvSpPr>
        <p:spPr>
          <a:xfrm>
            <a:off x="4572000" y="1166225"/>
            <a:ext cx="3852000" cy="34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395" name="Google Shape;395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3632765">
            <a:off x="7241823" y="185851"/>
            <a:ext cx="632818" cy="6573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6" name="Google Shape;396;p42"/>
          <p:cNvGrpSpPr/>
          <p:nvPr/>
        </p:nvGrpSpPr>
        <p:grpSpPr>
          <a:xfrm>
            <a:off x="7012424" y="4074815"/>
            <a:ext cx="3118828" cy="2529281"/>
            <a:chOff x="7012424" y="4074815"/>
            <a:chExt cx="3118828" cy="2529281"/>
          </a:xfrm>
        </p:grpSpPr>
        <p:pic>
          <p:nvPicPr>
            <p:cNvPr id="397" name="Google Shape;397;p42"/>
            <p:cNvPicPr preferRelativeResize="0"/>
            <p:nvPr/>
          </p:nvPicPr>
          <p:blipFill rotWithShape="1">
            <a:blip r:embed="rId3">
              <a:alphaModFix/>
            </a:blip>
            <a:srcRect b="19" l="0" r="0" t="19"/>
            <a:stretch/>
          </p:blipFill>
          <p:spPr>
            <a:xfrm rot="-1134710">
              <a:off x="7867887" y="4344348"/>
              <a:ext cx="1994676" cy="1990216"/>
            </a:xfrm>
            <a:prstGeom prst="blockArc">
              <a:avLst>
                <a:gd fmla="val 10800000" name="adj1"/>
                <a:gd fmla="val 33783" name="adj2"/>
                <a:gd fmla="val 9533" name="adj3"/>
              </a:avLst>
            </a:prstGeom>
            <a:noFill/>
            <a:ln>
              <a:noFill/>
            </a:ln>
          </p:spPr>
        </p:pic>
        <p:pic>
          <p:nvPicPr>
            <p:cNvPr id="398" name="Google Shape;398;p42"/>
            <p:cNvPicPr preferRelativeResize="0"/>
            <p:nvPr/>
          </p:nvPicPr>
          <p:blipFill rotWithShape="1">
            <a:blip r:embed="rId4">
              <a:alphaModFix/>
            </a:blip>
            <a:srcRect b="0" l="59144" r="7523" t="0"/>
            <a:stretch/>
          </p:blipFill>
          <p:spPr>
            <a:xfrm rot="-5400000">
              <a:off x="7639175" y="3910475"/>
              <a:ext cx="266700" cy="15202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2"/>
        </a:solid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1">
            <a:off x="1769148" y="4323063"/>
            <a:ext cx="5382524" cy="901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4008458">
            <a:off x="217397" y="168336"/>
            <a:ext cx="628084" cy="65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6441273" y="3579100"/>
            <a:ext cx="2778926" cy="161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45"/>
          <p:cNvGrpSpPr/>
          <p:nvPr/>
        </p:nvGrpSpPr>
        <p:grpSpPr>
          <a:xfrm>
            <a:off x="289727" y="3665201"/>
            <a:ext cx="2303278" cy="2305239"/>
            <a:chOff x="7293650" y="-769125"/>
            <a:chExt cx="2818500" cy="2820900"/>
          </a:xfrm>
        </p:grpSpPr>
        <p:pic>
          <p:nvPicPr>
            <p:cNvPr id="406" name="Google Shape;406;p4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-5400000">
              <a:off x="7292450" y="-767925"/>
              <a:ext cx="2820900" cy="2818500"/>
            </a:xfrm>
            <a:prstGeom prst="blockArc">
              <a:avLst>
                <a:gd fmla="val 10800000" name="adj1"/>
                <a:gd fmla="val 21059305" name="adj2"/>
                <a:gd fmla="val 9842" name="adj3"/>
              </a:avLst>
            </a:prstGeom>
            <a:noFill/>
            <a:ln>
              <a:noFill/>
            </a:ln>
          </p:spPr>
        </p:pic>
        <p:pic>
          <p:nvPicPr>
            <p:cNvPr id="407" name="Google Shape;407;p4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-5400000">
              <a:off x="7797575" y="-400425"/>
              <a:ext cx="2085300" cy="2083500"/>
            </a:xfrm>
            <a:prstGeom prst="blockArc">
              <a:avLst>
                <a:gd fmla="val 10800000" name="adj1"/>
                <a:gd fmla="val 21059305" name="adj2"/>
                <a:gd fmla="val 9842" name="adj3"/>
              </a:avLst>
            </a:prstGeom>
            <a:noFill/>
            <a:ln>
              <a:noFill/>
            </a:ln>
          </p:spPr>
        </p:pic>
      </p:grpSp>
      <p:pic>
        <p:nvPicPr>
          <p:cNvPr id="408" name="Google Shape;408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60527" y="-66675"/>
            <a:ext cx="2778926" cy="161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46"/>
          <p:cNvGrpSpPr/>
          <p:nvPr/>
        </p:nvGrpSpPr>
        <p:grpSpPr>
          <a:xfrm>
            <a:off x="6799991" y="3684551"/>
            <a:ext cx="2344001" cy="1535136"/>
            <a:chOff x="6799991" y="3608351"/>
            <a:chExt cx="2344001" cy="1535136"/>
          </a:xfrm>
        </p:grpSpPr>
        <p:pic>
          <p:nvPicPr>
            <p:cNvPr id="411" name="Google Shape;411;p46"/>
            <p:cNvPicPr preferRelativeResize="0"/>
            <p:nvPr/>
          </p:nvPicPr>
          <p:blipFill rotWithShape="1">
            <a:blip r:embed="rId2">
              <a:alphaModFix/>
            </a:blip>
            <a:srcRect b="0" l="65296" r="0" t="0"/>
            <a:stretch/>
          </p:blipFill>
          <p:spPr>
            <a:xfrm rot="-5400000">
              <a:off x="7630991" y="3630487"/>
              <a:ext cx="682000" cy="2344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2" name="Google Shape;412;p4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-500142">
              <a:off x="8261610" y="3657096"/>
              <a:ext cx="727534" cy="75566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13" name="Google Shape;413;p46"/>
          <p:cNvPicPr preferRelativeResize="0"/>
          <p:nvPr/>
        </p:nvPicPr>
        <p:blipFill rotWithShape="1">
          <a:blip r:embed="rId2">
            <a:alphaModFix/>
          </a:blip>
          <a:srcRect b="28" l="0" r="0" t="29"/>
          <a:stretch/>
        </p:blipFill>
        <p:spPr>
          <a:xfrm>
            <a:off x="936013" y="-1461813"/>
            <a:ext cx="1966425" cy="23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46"/>
          <p:cNvPicPr preferRelativeResize="0"/>
          <p:nvPr/>
        </p:nvPicPr>
        <p:blipFill rotWithShape="1">
          <a:blip r:embed="rId4">
            <a:alphaModFix/>
          </a:blip>
          <a:srcRect b="9929" l="11392" r="4642" t="11570"/>
          <a:stretch/>
        </p:blipFill>
        <p:spPr>
          <a:xfrm rot="5400000">
            <a:off x="454148" y="4107950"/>
            <a:ext cx="664400" cy="118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"/>
              <a:buNone/>
              <a:defRPr b="1" i="0" sz="28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"/>
              <a:buNone/>
              <a:defRPr b="1" i="0" sz="28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"/>
              <a:buNone/>
              <a:defRPr b="1" i="0" sz="28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"/>
              <a:buNone/>
              <a:defRPr b="1" i="0" sz="28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"/>
              <a:buNone/>
              <a:defRPr b="1" i="0" sz="28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"/>
              <a:buNone/>
              <a:defRPr b="1" i="0" sz="28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"/>
              <a:buNone/>
              <a:defRPr b="1" i="0" sz="28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"/>
              <a:buNone/>
              <a:defRPr b="1" i="0" sz="28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"/>
              <a:buNone/>
              <a:defRPr b="1" i="0" sz="28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Char char="●"/>
              <a:defRPr b="0" i="0" sz="18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3.png"/><Relationship Id="rId4" Type="http://schemas.openxmlformats.org/officeDocument/2006/relationships/image" Target="../media/image3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3.png"/><Relationship Id="rId4" Type="http://schemas.openxmlformats.org/officeDocument/2006/relationships/image" Target="../media/image5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54.png"/><Relationship Id="rId5" Type="http://schemas.openxmlformats.org/officeDocument/2006/relationships/image" Target="../media/image4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3.png"/><Relationship Id="rId4" Type="http://schemas.openxmlformats.org/officeDocument/2006/relationships/image" Target="../media/image5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0.jpg"/><Relationship Id="rId4" Type="http://schemas.openxmlformats.org/officeDocument/2006/relationships/image" Target="../media/image50.jpg"/><Relationship Id="rId5" Type="http://schemas.openxmlformats.org/officeDocument/2006/relationships/image" Target="../media/image4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3.png"/><Relationship Id="rId4" Type="http://schemas.openxmlformats.org/officeDocument/2006/relationships/image" Target="../media/image5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3.png"/><Relationship Id="rId4" Type="http://schemas.openxmlformats.org/officeDocument/2006/relationships/image" Target="../media/image5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7"/>
          <p:cNvSpPr/>
          <p:nvPr/>
        </p:nvSpPr>
        <p:spPr>
          <a:xfrm>
            <a:off x="44750" y="636550"/>
            <a:ext cx="9144000" cy="2262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7"/>
          <p:cNvSpPr txBox="1"/>
          <p:nvPr>
            <p:ph type="ctrTitle"/>
          </p:nvPr>
        </p:nvSpPr>
        <p:spPr>
          <a:xfrm>
            <a:off x="550100" y="1259375"/>
            <a:ext cx="5828400" cy="20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Video Proposal of the Project: </a:t>
            </a:r>
            <a:r>
              <a:rPr i="1" lang="zh-CN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RSNA Screening Mammography Breast Cancer Detection</a:t>
            </a:r>
            <a:endParaRPr i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421" name="Google Shape;421;p47"/>
          <p:cNvSpPr txBox="1"/>
          <p:nvPr>
            <p:ph idx="1" type="subTitle"/>
          </p:nvPr>
        </p:nvSpPr>
        <p:spPr>
          <a:xfrm>
            <a:off x="4572000" y="3270575"/>
            <a:ext cx="39933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Presenters: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Chenglin Zhang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Lihui Chen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Yijia Xue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47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423" name="Google Shape;42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6534150" y="528975"/>
            <a:ext cx="2609850" cy="2609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24" name="Google Shape;424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27442" y="7317386"/>
            <a:ext cx="3743142" cy="15970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25" name="Google Shape;425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9267" y="3339711"/>
            <a:ext cx="3743142" cy="159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6"/>
          <p:cNvSpPr/>
          <p:nvPr/>
        </p:nvSpPr>
        <p:spPr>
          <a:xfrm>
            <a:off x="657075" y="980825"/>
            <a:ext cx="7149600" cy="3690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510" name="Google Shape;510;p56"/>
          <p:cNvSpPr txBox="1"/>
          <p:nvPr/>
        </p:nvSpPr>
        <p:spPr>
          <a:xfrm>
            <a:off x="508000" y="334325"/>
            <a:ext cx="6482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Research </a:t>
            </a: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Contents-- </a:t>
            </a: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Review</a:t>
            </a: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 </a:t>
            </a:r>
            <a:endParaRPr/>
          </a:p>
        </p:txBody>
      </p:sp>
      <p:sp>
        <p:nvSpPr>
          <p:cNvPr id="511" name="Google Shape;511;p56"/>
          <p:cNvSpPr txBox="1"/>
          <p:nvPr/>
        </p:nvSpPr>
        <p:spPr>
          <a:xfrm>
            <a:off x="1105850" y="1173375"/>
            <a:ext cx="6122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Zhou, Z., Rahman Siddiquee, M. M., Tajbakhsh, N., &amp; Liang, J. (2018). Unet++: A nested u-net architecture for medical image segmentation. In </a:t>
            </a:r>
            <a:r>
              <a:rPr i="1"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Deep learning in medical image analysis and multimodal learning for clinical decision support</a:t>
            </a: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 (pp. 3-11). Springer, Cham.</a:t>
            </a:r>
            <a:endParaRPr sz="1800"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512" name="Google Shape;51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5850" y="2220075"/>
            <a:ext cx="3531208" cy="2347775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56"/>
          <p:cNvSpPr txBox="1"/>
          <p:nvPr/>
        </p:nvSpPr>
        <p:spPr>
          <a:xfrm>
            <a:off x="4572000" y="2571750"/>
            <a:ext cx="3144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chivo"/>
              <a:buChar char="●"/>
            </a:pPr>
            <a:r>
              <a:rPr lang="zh-CN">
                <a:latin typeface="Archivo"/>
                <a:ea typeface="Archivo"/>
                <a:cs typeface="Archivo"/>
                <a:sym typeface="Archivo"/>
              </a:rPr>
              <a:t>UNet++ consists of an encoder and decoder that are connected through a series of nested dense convolutional blocks. </a:t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14" name="Google Shape;514;p56"/>
          <p:cNvSpPr txBox="1"/>
          <p:nvPr/>
        </p:nvSpPr>
        <p:spPr>
          <a:xfrm>
            <a:off x="990825" y="4743300"/>
            <a:ext cx="648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chivo"/>
                <a:ea typeface="Archivo"/>
                <a:cs typeface="Archivo"/>
                <a:sym typeface="Archivo"/>
              </a:rPr>
              <a:t>Image Credit: https://link.springer.com/chapter/10.1007/978-3-030-00889-5_1</a:t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7"/>
          <p:cNvSpPr/>
          <p:nvPr/>
        </p:nvSpPr>
        <p:spPr>
          <a:xfrm>
            <a:off x="657075" y="980825"/>
            <a:ext cx="7149600" cy="3845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520" name="Google Shape;520;p57"/>
          <p:cNvSpPr txBox="1"/>
          <p:nvPr/>
        </p:nvSpPr>
        <p:spPr>
          <a:xfrm>
            <a:off x="508000" y="334325"/>
            <a:ext cx="6482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Research Contents-- Review </a:t>
            </a:r>
            <a:endParaRPr/>
          </a:p>
        </p:txBody>
      </p:sp>
      <p:sp>
        <p:nvSpPr>
          <p:cNvPr id="521" name="Google Shape;521;p57"/>
          <p:cNvSpPr txBox="1"/>
          <p:nvPr/>
        </p:nvSpPr>
        <p:spPr>
          <a:xfrm>
            <a:off x="1023675" y="1083800"/>
            <a:ext cx="6416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</a:rPr>
              <a:t>Chaurasia, A., &amp; Culurciello, E. (2017, December). Linknet: Exploiting encoder representations for efficient semantic segmentation. In </a:t>
            </a:r>
            <a:r>
              <a:rPr i="1" lang="zh-CN">
                <a:solidFill>
                  <a:srgbClr val="222222"/>
                </a:solidFill>
                <a:highlight>
                  <a:srgbClr val="FFFFFF"/>
                </a:highlight>
              </a:rPr>
              <a:t>2017 IEEE Visual Communications and Image Processing (VCIP)</a:t>
            </a: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</a:rPr>
              <a:t> (pp. 1-4). IEEE.</a:t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522" name="Google Shape;52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4924" y="1915100"/>
            <a:ext cx="2210699" cy="2696599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57"/>
          <p:cNvSpPr txBox="1"/>
          <p:nvPr/>
        </p:nvSpPr>
        <p:spPr>
          <a:xfrm>
            <a:off x="3964400" y="2493025"/>
            <a:ext cx="3649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chivo"/>
              <a:buChar char="●"/>
            </a:pPr>
            <a:r>
              <a:rPr lang="zh-CN">
                <a:latin typeface="Archivo"/>
                <a:ea typeface="Archivo"/>
                <a:cs typeface="Archivo"/>
                <a:sym typeface="Archivo"/>
              </a:rPr>
              <a:t>L</a:t>
            </a:r>
            <a:r>
              <a:rPr lang="zh-CN">
                <a:latin typeface="Archivo"/>
                <a:ea typeface="Archivo"/>
                <a:cs typeface="Archivo"/>
                <a:sym typeface="Archivo"/>
              </a:rPr>
              <a:t>ink each encoder with decoder</a:t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chivo"/>
              <a:buChar char="●"/>
            </a:pPr>
            <a:r>
              <a:rPr lang="zh-CN">
                <a:latin typeface="Archivo"/>
                <a:ea typeface="Archivo"/>
                <a:cs typeface="Archivo"/>
                <a:sym typeface="Archivo"/>
              </a:rPr>
              <a:t>I</a:t>
            </a:r>
            <a:r>
              <a:rPr lang="zh-CN">
                <a:latin typeface="Archivo"/>
                <a:ea typeface="Archivo"/>
                <a:cs typeface="Archivo"/>
                <a:sym typeface="Archivo"/>
              </a:rPr>
              <a:t>nput of each encoder layer is bypassed to the output of its corresponding decoder</a:t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24" name="Google Shape;524;p57"/>
          <p:cNvSpPr txBox="1"/>
          <p:nvPr/>
        </p:nvSpPr>
        <p:spPr>
          <a:xfrm>
            <a:off x="784375" y="4825925"/>
            <a:ext cx="745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chivo"/>
                <a:ea typeface="Archivo"/>
                <a:cs typeface="Archivo"/>
                <a:sym typeface="Archivo"/>
              </a:rPr>
              <a:t>Image Credit: https://ieeexplore-ieee-org.proxy.lib.duke.edu/abstract/document/8305148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8"/>
          <p:cNvSpPr txBox="1"/>
          <p:nvPr>
            <p:ph type="title"/>
          </p:nvPr>
        </p:nvSpPr>
        <p:spPr>
          <a:xfrm>
            <a:off x="720000" y="542450"/>
            <a:ext cx="7658100" cy="12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Limitations on the CNN-Based Models</a:t>
            </a:r>
            <a:endParaRPr/>
          </a:p>
        </p:txBody>
      </p:sp>
      <p:sp>
        <p:nvSpPr>
          <p:cNvPr id="530" name="Google Shape;530;p58"/>
          <p:cNvSpPr txBox="1"/>
          <p:nvPr/>
        </p:nvSpPr>
        <p:spPr>
          <a:xfrm>
            <a:off x="1025175" y="2021725"/>
            <a:ext cx="66609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chivo"/>
              <a:buChar char="●"/>
            </a:pP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Use convolution to extract features in higher dimension. The perception field is approximately local within the convolution range.</a:t>
            </a:r>
            <a:endParaRPr sz="1800">
              <a:latin typeface="Archivo"/>
              <a:ea typeface="Archivo"/>
              <a:cs typeface="Archivo"/>
              <a:sym typeface="Archiv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chivo"/>
              <a:ea typeface="Archivo"/>
              <a:cs typeface="Archivo"/>
              <a:sym typeface="Archiv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chivo"/>
              <a:buChar char="●"/>
            </a:pP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C</a:t>
            </a: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omputationally inefficient due to large number of parameters and GFLOPS in convolutional layer.</a:t>
            </a:r>
            <a:endParaRPr sz="1800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59"/>
          <p:cNvSpPr txBox="1"/>
          <p:nvPr>
            <p:ph type="title"/>
          </p:nvPr>
        </p:nvSpPr>
        <p:spPr>
          <a:xfrm>
            <a:off x="3815750" y="1855000"/>
            <a:ext cx="5540700" cy="18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Project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Research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Contents</a:t>
            </a:r>
            <a:endParaRPr/>
          </a:p>
        </p:txBody>
      </p:sp>
      <p:sp>
        <p:nvSpPr>
          <p:cNvPr id="536" name="Google Shape;536;p59"/>
          <p:cNvSpPr txBox="1"/>
          <p:nvPr>
            <p:ph idx="2" type="title"/>
          </p:nvPr>
        </p:nvSpPr>
        <p:spPr>
          <a:xfrm>
            <a:off x="7289650" y="966100"/>
            <a:ext cx="1076100" cy="888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zh-CN"/>
              <a:t>04</a:t>
            </a:r>
            <a:endParaRPr/>
          </a:p>
        </p:txBody>
      </p:sp>
      <p:pic>
        <p:nvPicPr>
          <p:cNvPr id="537" name="Google Shape;537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96025" y="1830400"/>
            <a:ext cx="2609850" cy="26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59"/>
          <p:cNvPicPr preferRelativeResize="0"/>
          <p:nvPr/>
        </p:nvPicPr>
        <p:blipFill rotWithShape="1">
          <a:blip r:embed="rId4">
            <a:alphaModFix/>
          </a:blip>
          <a:srcRect b="0" l="9" r="9" t="0"/>
          <a:stretch/>
        </p:blipFill>
        <p:spPr>
          <a:xfrm rot="-8944038">
            <a:off x="1827375" y="992877"/>
            <a:ext cx="1874500" cy="2809739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59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60"/>
          <p:cNvSpPr txBox="1"/>
          <p:nvPr/>
        </p:nvSpPr>
        <p:spPr>
          <a:xfrm>
            <a:off x="508000" y="411475"/>
            <a:ext cx="800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Research Contents-- </a:t>
            </a: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Frontier Study</a:t>
            </a: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 </a:t>
            </a:r>
            <a:endParaRPr/>
          </a:p>
        </p:txBody>
      </p:sp>
      <p:pic>
        <p:nvPicPr>
          <p:cNvPr id="545" name="Google Shape;54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3275" y="1509040"/>
            <a:ext cx="5626423" cy="2901560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60"/>
          <p:cNvSpPr txBox="1"/>
          <p:nvPr/>
        </p:nvSpPr>
        <p:spPr>
          <a:xfrm>
            <a:off x="2147400" y="4410600"/>
            <a:ext cx="5352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Archivo"/>
                <a:ea typeface="Archivo"/>
                <a:cs typeface="Archivo"/>
                <a:sym typeface="Archivo"/>
              </a:rPr>
              <a:t>Image Credit</a:t>
            </a:r>
            <a:r>
              <a:rPr lang="zh-CN" sz="1200">
                <a:latin typeface="Archivo"/>
                <a:ea typeface="Archivo"/>
                <a:cs typeface="Archivo"/>
                <a:sym typeface="Archivo"/>
              </a:rPr>
              <a:t>: </a:t>
            </a:r>
            <a:r>
              <a:rPr lang="zh-CN" sz="1200">
                <a:latin typeface="Archivo"/>
                <a:ea typeface="Archivo"/>
                <a:cs typeface="Archivo"/>
                <a:sym typeface="Archivo"/>
              </a:rPr>
              <a:t>https://arxiv.org/pdf/2010.11929v2.pdf</a:t>
            </a:r>
            <a:endParaRPr sz="12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47" name="Google Shape;547;p60"/>
          <p:cNvSpPr txBox="1"/>
          <p:nvPr/>
        </p:nvSpPr>
        <p:spPr>
          <a:xfrm>
            <a:off x="747075" y="1057975"/>
            <a:ext cx="3921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Application of Vision Transformer</a:t>
            </a:r>
            <a:endParaRPr sz="16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1"/>
          <p:cNvSpPr txBox="1"/>
          <p:nvPr/>
        </p:nvSpPr>
        <p:spPr>
          <a:xfrm>
            <a:off x="508000" y="411475"/>
            <a:ext cx="800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Research Contents-- Frontier Study </a:t>
            </a:r>
            <a:endParaRPr/>
          </a:p>
        </p:txBody>
      </p:sp>
      <p:sp>
        <p:nvSpPr>
          <p:cNvPr id="553" name="Google Shape;553;p61"/>
          <p:cNvSpPr txBox="1"/>
          <p:nvPr/>
        </p:nvSpPr>
        <p:spPr>
          <a:xfrm>
            <a:off x="747075" y="1057975"/>
            <a:ext cx="3921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Application of Vision Transformer</a:t>
            </a:r>
            <a:endParaRPr sz="16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54" name="Google Shape;554;p61"/>
          <p:cNvSpPr txBox="1"/>
          <p:nvPr/>
        </p:nvSpPr>
        <p:spPr>
          <a:xfrm>
            <a:off x="914250" y="1973625"/>
            <a:ext cx="2854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chivo"/>
                <a:ea typeface="Archivo"/>
                <a:cs typeface="Archivo"/>
                <a:sym typeface="Archivo"/>
              </a:rPr>
              <a:t>In the work of Matsoukas et al.(2021), they point out in large scale dataset, Vit indeed has some advantages. Besides, the self-attention of ViTs provide a</a:t>
            </a:r>
            <a:endParaRPr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chivo"/>
                <a:ea typeface="Archivo"/>
                <a:cs typeface="Archivo"/>
                <a:sym typeface="Archivo"/>
              </a:rPr>
              <a:t>clear, localized picture of the attention.</a:t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555" name="Google Shape;55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57975"/>
            <a:ext cx="3332349" cy="3299151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61"/>
          <p:cNvSpPr txBox="1"/>
          <p:nvPr/>
        </p:nvSpPr>
        <p:spPr>
          <a:xfrm>
            <a:off x="4379125" y="4357125"/>
            <a:ext cx="4572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Archivo"/>
                <a:ea typeface="Archivo"/>
                <a:cs typeface="Archivo"/>
                <a:sym typeface="Archivo"/>
              </a:rPr>
              <a:t>Each column contains the original, a visualisation of the ResNet50’s Grad-CAM saliency and a visualisation of the DEIT-S’s attention map.</a:t>
            </a:r>
            <a:endParaRPr sz="12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57" name="Google Shape;557;p61"/>
          <p:cNvSpPr txBox="1"/>
          <p:nvPr/>
        </p:nvSpPr>
        <p:spPr>
          <a:xfrm>
            <a:off x="213000" y="3888100"/>
            <a:ext cx="435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Archivo"/>
                <a:ea typeface="Archivo"/>
                <a:cs typeface="Archivo"/>
                <a:sym typeface="Archivo"/>
              </a:rPr>
              <a:t>Image Credit:https://arxiv.org/pdf/2108.09038.pdf</a:t>
            </a:r>
            <a:endParaRPr sz="1200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2"/>
          <p:cNvSpPr txBox="1"/>
          <p:nvPr/>
        </p:nvSpPr>
        <p:spPr>
          <a:xfrm>
            <a:off x="508000" y="411475"/>
            <a:ext cx="800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Contribution and Novelty</a:t>
            </a:r>
            <a:endParaRPr/>
          </a:p>
        </p:txBody>
      </p:sp>
      <p:sp>
        <p:nvSpPr>
          <p:cNvPr id="563" name="Google Shape;563;p62"/>
          <p:cNvSpPr txBox="1"/>
          <p:nvPr/>
        </p:nvSpPr>
        <p:spPr>
          <a:xfrm>
            <a:off x="837125" y="1371150"/>
            <a:ext cx="66609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chivo"/>
              <a:buChar char="●"/>
            </a:pP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Investigate and apply the Vision Transformer to medical image classification task</a:t>
            </a:r>
            <a:endParaRPr sz="1800">
              <a:latin typeface="Archivo"/>
              <a:ea typeface="Archivo"/>
              <a:cs typeface="Archivo"/>
              <a:sym typeface="Archiv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chivo"/>
              <a:ea typeface="Archivo"/>
              <a:cs typeface="Archivo"/>
              <a:sym typeface="Archiv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chivo"/>
              <a:buChar char="●"/>
            </a:pP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Compare whether the transformer-based method outperform the CNN-based method on large labeled medical dataset</a:t>
            </a:r>
            <a:endParaRPr sz="1800">
              <a:latin typeface="Archivo"/>
              <a:ea typeface="Archivo"/>
              <a:cs typeface="Archivo"/>
              <a:sym typeface="Archiv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chivo"/>
              <a:ea typeface="Archivo"/>
              <a:cs typeface="Archivo"/>
              <a:sym typeface="Archiv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chivo"/>
              <a:buChar char="●"/>
            </a:pP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Validate the proposed method on a newly released large-scale medical dataset</a:t>
            </a:r>
            <a:endParaRPr sz="1800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3"/>
          <p:cNvSpPr txBox="1"/>
          <p:nvPr/>
        </p:nvSpPr>
        <p:spPr>
          <a:xfrm>
            <a:off x="508000" y="411475"/>
            <a:ext cx="800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Learning Objectives</a:t>
            </a:r>
            <a:endParaRPr/>
          </a:p>
        </p:txBody>
      </p:sp>
      <p:sp>
        <p:nvSpPr>
          <p:cNvPr id="569" name="Google Shape;569;p63"/>
          <p:cNvSpPr txBox="1"/>
          <p:nvPr/>
        </p:nvSpPr>
        <p:spPr>
          <a:xfrm>
            <a:off x="824250" y="1212475"/>
            <a:ext cx="66609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Char char="●"/>
            </a:pP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Grabbing the ideas of some classical medical image analysis model</a:t>
            </a:r>
            <a:endParaRPr sz="1800">
              <a:latin typeface="Archivo"/>
              <a:ea typeface="Archivo"/>
              <a:cs typeface="Archivo"/>
              <a:sym typeface="Archiv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Char char="●"/>
            </a:pP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Exposure to Computer Vision related practical challenge</a:t>
            </a:r>
            <a:endParaRPr sz="1800">
              <a:latin typeface="Archivo"/>
              <a:ea typeface="Archivo"/>
              <a:cs typeface="Archivo"/>
              <a:sym typeface="Archiv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Char char="●"/>
            </a:pP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Learn how to </a:t>
            </a: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implement</a:t>
            </a: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 the CNN-based, Transformer-based method in Pytorch framework</a:t>
            </a:r>
            <a:endParaRPr sz="1800">
              <a:latin typeface="Archivo"/>
              <a:ea typeface="Archivo"/>
              <a:cs typeface="Archivo"/>
              <a:sym typeface="Archiv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Char char="●"/>
            </a:pP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Learn how to deal with large-scale image dataset</a:t>
            </a:r>
            <a:endParaRPr sz="1800">
              <a:latin typeface="Archivo"/>
              <a:ea typeface="Archivo"/>
              <a:cs typeface="Archivo"/>
              <a:sym typeface="Archiv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"/>
              <a:buChar char="●"/>
            </a:pP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How to make efficient group </a:t>
            </a:r>
            <a:r>
              <a:rPr lang="zh-CN" sz="1800">
                <a:latin typeface="Archivo"/>
                <a:ea typeface="Archivo"/>
                <a:cs typeface="Archivo"/>
                <a:sym typeface="Archivo"/>
              </a:rPr>
              <a:t>collaboration</a:t>
            </a:r>
            <a:endParaRPr sz="1800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4"/>
          <p:cNvSpPr txBox="1"/>
          <p:nvPr/>
        </p:nvSpPr>
        <p:spPr>
          <a:xfrm>
            <a:off x="569100" y="244500"/>
            <a:ext cx="800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References</a:t>
            </a:r>
            <a:endParaRPr/>
          </a:p>
        </p:txBody>
      </p:sp>
      <p:sp>
        <p:nvSpPr>
          <p:cNvPr id="575" name="Google Shape;575;p64"/>
          <p:cNvSpPr txBox="1"/>
          <p:nvPr/>
        </p:nvSpPr>
        <p:spPr>
          <a:xfrm>
            <a:off x="708525" y="891000"/>
            <a:ext cx="78054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Zhou, Z., Rahman Siddiquee, M. M., Tajbakhsh, N., &amp; Liang, J. (2018). Unet++: A nested u-net architecture for medical image segmentation. In </a:t>
            </a:r>
            <a:r>
              <a:rPr i="1"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Deep learning in medical image analysis and multimodal learning for clinical decision support</a:t>
            </a: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 (pp. 3-11). Springer, Cham.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Chaurasia, A., &amp; Culurciello, E. (2017, December). Linknet: Exploiting encoder representations for efficient semantic segmentation. In </a:t>
            </a:r>
            <a:r>
              <a:rPr i="1"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2017 IEEE Visual Communications and Image Processing (VCIP)</a:t>
            </a: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 (pp. 1-4). IEEE.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Dosovitskiy, A., Beyer, L., Kolesnikov, A., Weissenborn, D., Zhai, X., Unterthiner, T., ... &amp; Houlsby, N. (2020). An image is worth 16x16 words: Transformers for image recognition at scale. </a:t>
            </a:r>
            <a:r>
              <a:rPr i="1"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arXiv preprint arXiv:2010.11929</a:t>
            </a: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.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Matsoukas, C., Haslum, J. F., Söderberg, M., &amp; Smith, K. (2021). Is it time to replace cnns with transformers for medical images?. </a:t>
            </a:r>
            <a:r>
              <a:rPr i="1"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arXiv preprint arXiv:2108.09038</a:t>
            </a: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.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Shamshad, F., Khan, S., Zamir, S. W., Khan, M. H., Hayat, M., Khan, F. S., &amp; Fu, H. (2022). Transformers in medical imaging: A survey. </a:t>
            </a:r>
            <a:r>
              <a:rPr i="1"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arXiv preprint arXiv:2201.09873</a:t>
            </a:r>
            <a:r>
              <a:rPr lang="zh-CN">
                <a:solidFill>
                  <a:srgbClr val="222222"/>
                </a:solidFill>
                <a:highlight>
                  <a:srgbClr val="FFFFFF"/>
                </a:highlight>
                <a:latin typeface="Archivo"/>
                <a:ea typeface="Archivo"/>
                <a:cs typeface="Archivo"/>
                <a:sym typeface="Archivo"/>
              </a:rPr>
              <a:t>.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65"/>
          <p:cNvSpPr txBox="1"/>
          <p:nvPr>
            <p:ph type="ctrTitle"/>
          </p:nvPr>
        </p:nvSpPr>
        <p:spPr>
          <a:xfrm>
            <a:off x="4056550" y="2259263"/>
            <a:ext cx="42840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zh-CN"/>
              <a:t>Thanks!</a:t>
            </a:r>
            <a:endParaRPr/>
          </a:p>
        </p:txBody>
      </p:sp>
      <p:sp>
        <p:nvSpPr>
          <p:cNvPr id="581" name="Google Shape;581;p65"/>
          <p:cNvSpPr txBox="1"/>
          <p:nvPr>
            <p:ph idx="1" type="subTitle"/>
          </p:nvPr>
        </p:nvSpPr>
        <p:spPr>
          <a:xfrm>
            <a:off x="4051600" y="2961150"/>
            <a:ext cx="42939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zh-CN"/>
              <a:t>Do you have any questions?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82" name="Google Shape;582;p65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583" name="Google Shape;583;p65"/>
          <p:cNvPicPr preferRelativeResize="0"/>
          <p:nvPr/>
        </p:nvPicPr>
        <p:blipFill rotWithShape="1">
          <a:blip r:embed="rId3">
            <a:alphaModFix/>
          </a:blip>
          <a:srcRect b="28" l="0" r="0" t="29"/>
          <a:stretch/>
        </p:blipFill>
        <p:spPr>
          <a:xfrm rot="10627162">
            <a:off x="990683" y="1269037"/>
            <a:ext cx="2374958" cy="283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35896" y="3187510"/>
            <a:ext cx="1009112" cy="1122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6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3725337">
            <a:off x="964595" y="976325"/>
            <a:ext cx="657160" cy="730748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65"/>
          <p:cNvSpPr/>
          <p:nvPr/>
        </p:nvSpPr>
        <p:spPr>
          <a:xfrm>
            <a:off x="4244675" y="3308450"/>
            <a:ext cx="4100700" cy="146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"/>
          <p:cNvSpPr txBox="1"/>
          <p:nvPr>
            <p:ph type="title"/>
          </p:nvPr>
        </p:nvSpPr>
        <p:spPr>
          <a:xfrm>
            <a:off x="3815750" y="1855000"/>
            <a:ext cx="5540700" cy="18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Team Introduction</a:t>
            </a:r>
            <a:endParaRPr/>
          </a:p>
        </p:txBody>
      </p:sp>
      <p:sp>
        <p:nvSpPr>
          <p:cNvPr id="431" name="Google Shape;431;p48"/>
          <p:cNvSpPr txBox="1"/>
          <p:nvPr>
            <p:ph idx="2" type="title"/>
          </p:nvPr>
        </p:nvSpPr>
        <p:spPr>
          <a:xfrm>
            <a:off x="7289650" y="966100"/>
            <a:ext cx="1076100" cy="888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zh-CN"/>
              <a:t>01</a:t>
            </a:r>
            <a:endParaRPr/>
          </a:p>
        </p:txBody>
      </p:sp>
      <p:pic>
        <p:nvPicPr>
          <p:cNvPr id="432" name="Google Shape;432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96025" y="1830400"/>
            <a:ext cx="2609850" cy="26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48"/>
          <p:cNvPicPr preferRelativeResize="0"/>
          <p:nvPr/>
        </p:nvPicPr>
        <p:blipFill rotWithShape="1">
          <a:blip r:embed="rId4">
            <a:alphaModFix/>
          </a:blip>
          <a:srcRect b="0" l="9" r="8" t="0"/>
          <a:stretch/>
        </p:blipFill>
        <p:spPr>
          <a:xfrm rot="-8944038">
            <a:off x="1827375" y="992877"/>
            <a:ext cx="1874500" cy="2809739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48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9"/>
          <p:cNvSpPr txBox="1"/>
          <p:nvPr>
            <p:ph type="title"/>
          </p:nvPr>
        </p:nvSpPr>
        <p:spPr>
          <a:xfrm>
            <a:off x="938600" y="349575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zh-CN"/>
              <a:t>Our team</a:t>
            </a:r>
            <a:endParaRPr/>
          </a:p>
        </p:txBody>
      </p:sp>
      <p:sp>
        <p:nvSpPr>
          <p:cNvPr id="440" name="Google Shape;440;p49"/>
          <p:cNvSpPr txBox="1"/>
          <p:nvPr>
            <p:ph idx="12" type="sldNum"/>
          </p:nvPr>
        </p:nvSpPr>
        <p:spPr>
          <a:xfrm>
            <a:off x="8402834" y="-14122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41" name="Google Shape;441;p49"/>
          <p:cNvSpPr txBox="1"/>
          <p:nvPr>
            <p:ph idx="4294967295" type="title"/>
          </p:nvPr>
        </p:nvSpPr>
        <p:spPr>
          <a:xfrm>
            <a:off x="6223560" y="3392775"/>
            <a:ext cx="1841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zh-CN" sz="2000"/>
              <a:t>Yijia Xue</a:t>
            </a:r>
            <a:endParaRPr sz="2000"/>
          </a:p>
        </p:txBody>
      </p:sp>
      <p:sp>
        <p:nvSpPr>
          <p:cNvPr id="442" name="Google Shape;442;p49"/>
          <p:cNvSpPr txBox="1"/>
          <p:nvPr>
            <p:ph idx="4294967295" type="subTitle"/>
          </p:nvPr>
        </p:nvSpPr>
        <p:spPr>
          <a:xfrm>
            <a:off x="5961172" y="3788150"/>
            <a:ext cx="26814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</a:pPr>
            <a:r>
              <a:rPr lang="zh-CN" sz="1400"/>
              <a:t>Visual Anomaly Detection;</a:t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Font typeface="Archivo"/>
              <a:buNone/>
            </a:pPr>
            <a:r>
              <a:rPr lang="zh-CN" sz="1400"/>
              <a:t> 		XAI</a:t>
            </a:r>
            <a:endParaRPr sz="1400"/>
          </a:p>
        </p:txBody>
      </p:sp>
      <p:sp>
        <p:nvSpPr>
          <p:cNvPr id="443" name="Google Shape;443;p49"/>
          <p:cNvSpPr txBox="1"/>
          <p:nvPr>
            <p:ph idx="4294967295" type="title"/>
          </p:nvPr>
        </p:nvSpPr>
        <p:spPr>
          <a:xfrm>
            <a:off x="3528298" y="3446750"/>
            <a:ext cx="1841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zh-CN" sz="2000"/>
              <a:t>Lihui Chen</a:t>
            </a:r>
            <a:endParaRPr sz="2000"/>
          </a:p>
        </p:txBody>
      </p:sp>
      <p:sp>
        <p:nvSpPr>
          <p:cNvPr id="444" name="Google Shape;444;p49"/>
          <p:cNvSpPr txBox="1"/>
          <p:nvPr>
            <p:ph idx="4294967295" type="subTitle"/>
          </p:nvPr>
        </p:nvSpPr>
        <p:spPr>
          <a:xfrm>
            <a:off x="3465350" y="3788150"/>
            <a:ext cx="23571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800"/>
              <a:buFont typeface="Archivo"/>
              <a:buNone/>
            </a:pPr>
            <a:r>
              <a:rPr lang="zh-CN" sz="1400"/>
              <a:t>Time Series Prediction; Disease Risk Factor Identification and Disease Screening</a:t>
            </a:r>
            <a:endParaRPr sz="1400"/>
          </a:p>
        </p:txBody>
      </p:sp>
      <p:sp>
        <p:nvSpPr>
          <p:cNvPr id="445" name="Google Shape;445;p49"/>
          <p:cNvSpPr txBox="1"/>
          <p:nvPr>
            <p:ph idx="4294967295" type="title"/>
          </p:nvPr>
        </p:nvSpPr>
        <p:spPr>
          <a:xfrm>
            <a:off x="617950" y="3446775"/>
            <a:ext cx="24567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zh-CN" sz="2000"/>
              <a:t>Chenglin Zhang</a:t>
            </a:r>
            <a:endParaRPr sz="2000"/>
          </a:p>
        </p:txBody>
      </p:sp>
      <p:sp>
        <p:nvSpPr>
          <p:cNvPr id="446" name="Google Shape;446;p49"/>
          <p:cNvSpPr txBox="1"/>
          <p:nvPr>
            <p:ph idx="4294967295" type="subTitle"/>
          </p:nvPr>
        </p:nvSpPr>
        <p:spPr>
          <a:xfrm>
            <a:off x="877175" y="3740175"/>
            <a:ext cx="22692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800"/>
              <a:buFont typeface="Archivo"/>
              <a:buNone/>
            </a:pPr>
            <a:r>
              <a:rPr lang="zh-CN" sz="1400"/>
              <a:t>Algorithms; ETL engineering; Math Modeling &amp; Optimization</a:t>
            </a:r>
            <a:endParaRPr b="0" i="0" sz="1400" u="none" cap="none" strike="noStrike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447" name="Google Shape;447;p49"/>
          <p:cNvPicPr preferRelativeResize="0"/>
          <p:nvPr/>
        </p:nvPicPr>
        <p:blipFill rotWithShape="1">
          <a:blip r:embed="rId3">
            <a:alphaModFix/>
          </a:blip>
          <a:srcRect b="21891" l="0" r="0" t="21891"/>
          <a:stretch/>
        </p:blipFill>
        <p:spPr>
          <a:xfrm>
            <a:off x="3465350" y="1565574"/>
            <a:ext cx="1627500" cy="1626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48" name="Google Shape;448;p49"/>
          <p:cNvPicPr preferRelativeResize="0"/>
          <p:nvPr/>
        </p:nvPicPr>
        <p:blipFill rotWithShape="1">
          <a:blip r:embed="rId4">
            <a:alphaModFix/>
          </a:blip>
          <a:srcRect b="29" l="0" r="0" t="29"/>
          <a:stretch/>
        </p:blipFill>
        <p:spPr>
          <a:xfrm>
            <a:off x="938600" y="1565572"/>
            <a:ext cx="1627500" cy="1626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49" name="Google Shape;449;p49"/>
          <p:cNvPicPr preferRelativeResize="0"/>
          <p:nvPr/>
        </p:nvPicPr>
        <p:blipFill rotWithShape="1">
          <a:blip r:embed="rId5">
            <a:alphaModFix/>
          </a:blip>
          <a:srcRect b="6606" l="39491" r="15657" t="33655"/>
          <a:stretch/>
        </p:blipFill>
        <p:spPr>
          <a:xfrm>
            <a:off x="6223550" y="1565576"/>
            <a:ext cx="1627500" cy="16266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450" name="Google Shape;450;p49"/>
          <p:cNvCxnSpPr>
            <a:stCxn id="451" idx="4"/>
            <a:endCxn id="448" idx="0"/>
          </p:cNvCxnSpPr>
          <p:nvPr/>
        </p:nvCxnSpPr>
        <p:spPr>
          <a:xfrm flipH="1">
            <a:off x="1752350" y="1123672"/>
            <a:ext cx="2928000" cy="4419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52" name="Google Shape;452;p49"/>
          <p:cNvCxnSpPr>
            <a:endCxn id="447" idx="0"/>
          </p:cNvCxnSpPr>
          <p:nvPr/>
        </p:nvCxnSpPr>
        <p:spPr>
          <a:xfrm flipH="1">
            <a:off x="4279100" y="1131774"/>
            <a:ext cx="2755800" cy="4338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53" name="Google Shape;453;p49"/>
          <p:cNvCxnSpPr>
            <a:endCxn id="449" idx="0"/>
          </p:cNvCxnSpPr>
          <p:nvPr/>
        </p:nvCxnSpPr>
        <p:spPr>
          <a:xfrm>
            <a:off x="4680200" y="1123676"/>
            <a:ext cx="2357100" cy="4419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0"/>
          <p:cNvSpPr txBox="1"/>
          <p:nvPr>
            <p:ph type="title"/>
          </p:nvPr>
        </p:nvSpPr>
        <p:spPr>
          <a:xfrm>
            <a:off x="3815750" y="1855000"/>
            <a:ext cx="5540700" cy="18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Problem</a:t>
            </a:r>
            <a:r>
              <a:rPr lang="zh-CN"/>
              <a:t> Introduction</a:t>
            </a:r>
            <a:endParaRPr/>
          </a:p>
        </p:txBody>
      </p:sp>
      <p:sp>
        <p:nvSpPr>
          <p:cNvPr id="459" name="Google Shape;459;p50"/>
          <p:cNvSpPr txBox="1"/>
          <p:nvPr>
            <p:ph idx="2" type="title"/>
          </p:nvPr>
        </p:nvSpPr>
        <p:spPr>
          <a:xfrm>
            <a:off x="7289650" y="966100"/>
            <a:ext cx="1076100" cy="888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zh-CN"/>
              <a:t>02</a:t>
            </a:r>
            <a:endParaRPr/>
          </a:p>
        </p:txBody>
      </p:sp>
      <p:pic>
        <p:nvPicPr>
          <p:cNvPr id="460" name="Google Shape;46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96025" y="1830400"/>
            <a:ext cx="2609850" cy="26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50"/>
          <p:cNvPicPr preferRelativeResize="0"/>
          <p:nvPr/>
        </p:nvPicPr>
        <p:blipFill rotWithShape="1">
          <a:blip r:embed="rId4">
            <a:alphaModFix/>
          </a:blip>
          <a:srcRect b="0" l="9" r="9" t="0"/>
          <a:stretch/>
        </p:blipFill>
        <p:spPr>
          <a:xfrm rot="-8944038">
            <a:off x="1827375" y="992877"/>
            <a:ext cx="1874500" cy="2809739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50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1"/>
          <p:cNvSpPr txBox="1"/>
          <p:nvPr>
            <p:ph idx="6" type="title"/>
          </p:nvPr>
        </p:nvSpPr>
        <p:spPr>
          <a:xfrm>
            <a:off x="379725" y="285925"/>
            <a:ext cx="81288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zh-CN"/>
              <a:t>Problem Description: M</a:t>
            </a:r>
            <a:r>
              <a:rPr lang="zh-CN"/>
              <a:t>ammography</a:t>
            </a:r>
            <a:endParaRPr/>
          </a:p>
        </p:txBody>
      </p:sp>
      <p:sp>
        <p:nvSpPr>
          <p:cNvPr id="468" name="Google Shape;468;p51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469" name="Google Shape;46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725" y="1122850"/>
            <a:ext cx="5005425" cy="33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51"/>
          <p:cNvSpPr txBox="1"/>
          <p:nvPr/>
        </p:nvSpPr>
        <p:spPr>
          <a:xfrm>
            <a:off x="5385150" y="1654025"/>
            <a:ext cx="3592200" cy="22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702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550"/>
              <a:buChar char="●"/>
            </a:pPr>
            <a:r>
              <a:rPr lang="zh-CN" sz="1550">
                <a:highlight>
                  <a:schemeClr val="lt1"/>
                </a:highlight>
              </a:rPr>
              <a:t>Implement regular mammography screening in age groups considered at risk.</a:t>
            </a:r>
            <a:endParaRPr sz="155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50">
              <a:highlight>
                <a:schemeClr val="lt1"/>
              </a:highlight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550"/>
              <a:buChar char="●"/>
            </a:pPr>
            <a:r>
              <a:rPr lang="zh-CN" sz="1550">
                <a:highlight>
                  <a:schemeClr val="lt1"/>
                </a:highlight>
              </a:rPr>
              <a:t>Early detection and treatment are critical to reducing cancer fatalities.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2"/>
          <p:cNvSpPr txBox="1"/>
          <p:nvPr>
            <p:ph idx="8" type="title"/>
          </p:nvPr>
        </p:nvSpPr>
        <p:spPr>
          <a:xfrm>
            <a:off x="167700" y="18035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zh-CN"/>
              <a:t>About</a:t>
            </a:r>
            <a:r>
              <a:rPr lang="zh-CN"/>
              <a:t> </a:t>
            </a:r>
            <a:r>
              <a:rPr lang="zh-CN"/>
              <a:t>Mammography</a:t>
            </a:r>
            <a:endParaRPr/>
          </a:p>
        </p:txBody>
      </p:sp>
      <p:sp>
        <p:nvSpPr>
          <p:cNvPr id="476" name="Google Shape;476;p52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477" name="Google Shape;47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000" y="967175"/>
            <a:ext cx="5695246" cy="3769450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52"/>
          <p:cNvSpPr txBox="1"/>
          <p:nvPr/>
        </p:nvSpPr>
        <p:spPr>
          <a:xfrm>
            <a:off x="217000" y="4736625"/>
            <a:ext cx="734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https://www.snmmi.org/Patients/Procedures/Content.aspx?ItemNumber=13977</a:t>
            </a:r>
            <a:endParaRPr/>
          </a:p>
        </p:txBody>
      </p:sp>
      <p:sp>
        <p:nvSpPr>
          <p:cNvPr id="479" name="Google Shape;479;p52"/>
          <p:cNvSpPr txBox="1"/>
          <p:nvPr/>
        </p:nvSpPr>
        <p:spPr>
          <a:xfrm>
            <a:off x="5808675" y="539850"/>
            <a:ext cx="34812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chemeClr val="dk1"/>
                </a:solidFill>
              </a:rPr>
              <a:t>   C</a:t>
            </a:r>
            <a:r>
              <a:rPr b="1" lang="zh-CN" sz="1800">
                <a:solidFill>
                  <a:schemeClr val="dk1"/>
                </a:solidFill>
              </a:rPr>
              <a:t>omposition of breasts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zh-CN"/>
              <a:t>F</a:t>
            </a:r>
            <a:r>
              <a:rPr b="1" lang="zh-CN"/>
              <a:t>ibrous and glandular tissue 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zh-CN"/>
              <a:t>higher density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zh-CN"/>
              <a:t>white part on the screening image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zh-CN"/>
              <a:t>Fat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zh-CN"/>
              <a:t>lower density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zh-CN"/>
              <a:t>black</a:t>
            </a:r>
            <a:r>
              <a:rPr lang="zh-CN"/>
              <a:t> part on the screening image</a:t>
            </a:r>
            <a:endParaRPr/>
          </a:p>
        </p:txBody>
      </p:sp>
      <p:sp>
        <p:nvSpPr>
          <p:cNvPr id="480" name="Google Shape;480;p52"/>
          <p:cNvSpPr txBox="1"/>
          <p:nvPr/>
        </p:nvSpPr>
        <p:spPr>
          <a:xfrm>
            <a:off x="5808675" y="2856450"/>
            <a:ext cx="31686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chemeClr val="dk1"/>
                </a:solidFill>
              </a:rPr>
              <a:t>   Cancer cells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/>
              <a:t>Unusual white dots on the screening image (circled in red)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/>
              <a:t>This is because of the unusual growth of cells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5" name="Google Shape;48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078" y="875051"/>
            <a:ext cx="4360924" cy="3494675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53"/>
          <p:cNvSpPr txBox="1"/>
          <p:nvPr/>
        </p:nvSpPr>
        <p:spPr>
          <a:xfrm>
            <a:off x="5074450" y="799200"/>
            <a:ext cx="3762600" cy="5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702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50"/>
              <a:buChar char="●"/>
            </a:pPr>
            <a:r>
              <a:rPr b="1" lang="zh-CN" sz="1550">
                <a:solidFill>
                  <a:schemeClr val="dk1"/>
                </a:solidFill>
                <a:highlight>
                  <a:srgbClr val="FFFFFF"/>
                </a:highlight>
              </a:rPr>
              <a:t>I</a:t>
            </a:r>
            <a:r>
              <a:rPr b="1" lang="zh-CN" sz="1550">
                <a:solidFill>
                  <a:schemeClr val="dk1"/>
                </a:solidFill>
                <a:highlight>
                  <a:srgbClr val="FFFFFF"/>
                </a:highlight>
              </a:rPr>
              <a:t>dentify breast cancer</a:t>
            </a:r>
            <a:endParaRPr b="1" sz="15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Char char="●"/>
            </a:pPr>
            <a:r>
              <a:rPr b="1" lang="zh-CN" sz="1550">
                <a:solidFill>
                  <a:schemeClr val="dk1"/>
                </a:solidFill>
                <a:highlight>
                  <a:srgbClr val="FFFFFF"/>
                </a:highlight>
              </a:rPr>
              <a:t>Train a model with screening mammograms obtained from regular screening</a:t>
            </a:r>
            <a:endParaRPr b="1" sz="15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Char char="●"/>
            </a:pPr>
            <a:r>
              <a:rPr b="1" lang="zh-CN" sz="1550">
                <a:solidFill>
                  <a:schemeClr val="dk1"/>
                </a:solidFill>
                <a:highlight>
                  <a:srgbClr val="FFFFFF"/>
                </a:highlight>
              </a:rPr>
              <a:t>Available training data:</a:t>
            </a:r>
            <a:endParaRPr b="1" sz="15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zh-CN" sz="1550">
                <a:highlight>
                  <a:srgbClr val="FFFFFF"/>
                </a:highlight>
              </a:rPr>
              <a:t>The screening images (10000+ patients).</a:t>
            </a:r>
            <a:endParaRPr sz="155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zh-CN" sz="1550">
                <a:highlight>
                  <a:srgbClr val="FFFFFF"/>
                </a:highlight>
              </a:rPr>
              <a:t>P</a:t>
            </a:r>
            <a:r>
              <a:rPr lang="zh-CN" sz="1550">
                <a:highlight>
                  <a:srgbClr val="FFFFFF"/>
                </a:highlight>
              </a:rPr>
              <a:t>atients’ age.</a:t>
            </a:r>
            <a:endParaRPr sz="155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zh-CN" sz="1550">
                <a:highlight>
                  <a:srgbClr val="FFFFFF"/>
                </a:highlight>
              </a:rPr>
              <a:t>Density of the breast</a:t>
            </a:r>
            <a:endParaRPr sz="155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zh-CN" sz="1550">
                <a:highlight>
                  <a:srgbClr val="FFFFFF"/>
                </a:highlight>
              </a:rPr>
              <a:t>Imaging machine type (Brand)</a:t>
            </a:r>
            <a:endParaRPr sz="155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zh-CN" sz="1550">
                <a:highlight>
                  <a:srgbClr val="FFFFFF"/>
                </a:highlight>
              </a:rPr>
              <a:t>Whether cancer</a:t>
            </a:r>
            <a:endParaRPr sz="155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zh-CN" sz="1550">
                <a:highlight>
                  <a:srgbClr val="FFFFFF"/>
                </a:highlight>
              </a:rPr>
              <a:t>whether case difficult to identify</a:t>
            </a:r>
            <a:endParaRPr sz="155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5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5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550">
              <a:highlight>
                <a:srgbClr val="FFFFFF"/>
              </a:highlight>
            </a:endParaRPr>
          </a:p>
        </p:txBody>
      </p:sp>
      <p:sp>
        <p:nvSpPr>
          <p:cNvPr id="487" name="Google Shape;487;p53"/>
          <p:cNvSpPr txBox="1"/>
          <p:nvPr>
            <p:ph idx="8" type="title"/>
          </p:nvPr>
        </p:nvSpPr>
        <p:spPr>
          <a:xfrm>
            <a:off x="455350" y="272400"/>
            <a:ext cx="77040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zh-CN"/>
              <a:t>The objective</a:t>
            </a:r>
            <a:endParaRPr/>
          </a:p>
        </p:txBody>
      </p:sp>
      <p:sp>
        <p:nvSpPr>
          <p:cNvPr id="488" name="Google Shape;488;p53"/>
          <p:cNvSpPr txBox="1"/>
          <p:nvPr/>
        </p:nvSpPr>
        <p:spPr>
          <a:xfrm>
            <a:off x="1427013" y="4445575"/>
            <a:ext cx="218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Preprocessed images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4"/>
          <p:cNvSpPr txBox="1"/>
          <p:nvPr/>
        </p:nvSpPr>
        <p:spPr>
          <a:xfrm>
            <a:off x="537900" y="997125"/>
            <a:ext cx="80682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337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50"/>
              <a:buChar char="●"/>
            </a:pPr>
            <a:r>
              <a:rPr b="1" lang="zh-CN" sz="1650">
                <a:solidFill>
                  <a:schemeClr val="dk1"/>
                </a:solidFill>
                <a:highlight>
                  <a:srgbClr val="FFFFFF"/>
                </a:highlight>
              </a:rPr>
              <a:t>T</a:t>
            </a:r>
            <a:r>
              <a:rPr b="1" lang="zh-CN" sz="1650">
                <a:solidFill>
                  <a:schemeClr val="dk1"/>
                </a:solidFill>
                <a:highlight>
                  <a:srgbClr val="FFFFFF"/>
                </a:highlight>
              </a:rPr>
              <a:t>he expertise of highly-trained human observers (human resources are expensive).</a:t>
            </a:r>
            <a:endParaRPr b="1" sz="16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20675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0"/>
              <a:buChar char="-"/>
            </a:pPr>
            <a:r>
              <a:rPr lang="zh-CN" sz="1450">
                <a:highlight>
                  <a:srgbClr val="FFFFFF"/>
                </a:highlight>
              </a:rPr>
              <a:t>A looming shortage of radiologists in several countries will likely worsen this problem. </a:t>
            </a:r>
            <a:endParaRPr sz="1450">
              <a:highlight>
                <a:srgbClr val="FFFFFF"/>
              </a:highlight>
            </a:endParaRPr>
          </a:p>
          <a:p>
            <a:pPr indent="-3333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50"/>
              <a:buChar char="●"/>
            </a:pPr>
            <a:r>
              <a:rPr b="1" lang="zh-CN" sz="1650">
                <a:solidFill>
                  <a:schemeClr val="dk1"/>
                </a:solidFill>
                <a:highlight>
                  <a:srgbClr val="FFFFFF"/>
                </a:highlight>
              </a:rPr>
              <a:t>High incidence of false positive results (humans make mistakes).</a:t>
            </a:r>
            <a:endParaRPr b="1" sz="16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20675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0"/>
              <a:buChar char="-"/>
            </a:pPr>
            <a:r>
              <a:rPr lang="zh-CN" sz="1450">
                <a:highlight>
                  <a:srgbClr val="FFFFFF"/>
                </a:highlight>
              </a:rPr>
              <a:t>This can result in unnecessary anxiety, inconvenient follow-up care, extra imaging tests, and sometimes a need for tissue sampling (often a needle biopsy).</a:t>
            </a:r>
            <a:endParaRPr sz="1450">
              <a:highlight>
                <a:srgbClr val="FFFFFF"/>
              </a:highlight>
            </a:endParaRPr>
          </a:p>
        </p:txBody>
      </p:sp>
      <p:sp>
        <p:nvSpPr>
          <p:cNvPr id="494" name="Google Shape;494;p54"/>
          <p:cNvSpPr txBox="1"/>
          <p:nvPr/>
        </p:nvSpPr>
        <p:spPr>
          <a:xfrm>
            <a:off x="599700" y="3118350"/>
            <a:ext cx="7944600" cy="12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3375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50"/>
              <a:buChar char="●"/>
            </a:pPr>
            <a:r>
              <a:rPr b="1" lang="zh-CN" sz="1650">
                <a:solidFill>
                  <a:schemeClr val="dk1"/>
                </a:solidFill>
                <a:highlight>
                  <a:schemeClr val="lt1"/>
                </a:highlight>
              </a:rPr>
              <a:t>E</a:t>
            </a:r>
            <a:r>
              <a:rPr b="1" lang="zh-CN" sz="1650">
                <a:solidFill>
                  <a:schemeClr val="dk1"/>
                </a:solidFill>
                <a:highlight>
                  <a:schemeClr val="lt1"/>
                </a:highlight>
              </a:rPr>
              <a:t>nable radiologists to be more accurate and efficient.</a:t>
            </a:r>
            <a:endParaRPr sz="1550">
              <a:highlight>
                <a:schemeClr val="lt1"/>
              </a:highlight>
            </a:endParaRPr>
          </a:p>
          <a:p>
            <a:pPr indent="-327025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50"/>
              <a:buChar char="-"/>
            </a:pPr>
            <a:r>
              <a:rPr lang="zh-CN" sz="1550">
                <a:highlight>
                  <a:schemeClr val="lt1"/>
                </a:highlight>
              </a:rPr>
              <a:t>S</a:t>
            </a:r>
            <a:r>
              <a:rPr lang="zh-CN" sz="1550">
                <a:highlight>
                  <a:schemeClr val="lt1"/>
                </a:highlight>
              </a:rPr>
              <a:t>treamline the process radiologists use to evaluate screening mammograms.</a:t>
            </a:r>
            <a:endParaRPr sz="1550">
              <a:highlight>
                <a:schemeClr val="lt1"/>
              </a:highlight>
            </a:endParaRPr>
          </a:p>
          <a:p>
            <a:pPr indent="-327025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50"/>
              <a:buChar char="-"/>
            </a:pPr>
            <a:r>
              <a:rPr lang="zh-CN" sz="1550">
                <a:highlight>
                  <a:schemeClr val="lt1"/>
                </a:highlight>
              </a:rPr>
              <a:t>Improving the quality and safety of patient care. </a:t>
            </a:r>
            <a:endParaRPr sz="1550">
              <a:highlight>
                <a:schemeClr val="lt1"/>
              </a:highlight>
            </a:endParaRPr>
          </a:p>
          <a:p>
            <a:pPr indent="-3333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50"/>
              <a:buChar char="●"/>
            </a:pPr>
            <a:r>
              <a:rPr b="1" lang="zh-CN" sz="1650">
                <a:solidFill>
                  <a:schemeClr val="dk1"/>
                </a:solidFill>
                <a:highlight>
                  <a:schemeClr val="lt1"/>
                </a:highlight>
              </a:rPr>
              <a:t>Help reduce costs and unnecessary medical procedures.</a:t>
            </a:r>
            <a:endParaRPr b="1" sz="1500">
              <a:solidFill>
                <a:schemeClr val="dk1"/>
              </a:solidFill>
            </a:endParaRPr>
          </a:p>
        </p:txBody>
      </p:sp>
      <p:sp>
        <p:nvSpPr>
          <p:cNvPr id="495" name="Google Shape;495;p54"/>
          <p:cNvSpPr txBox="1"/>
          <p:nvPr>
            <p:ph idx="8" type="title"/>
          </p:nvPr>
        </p:nvSpPr>
        <p:spPr>
          <a:xfrm>
            <a:off x="455400" y="281975"/>
            <a:ext cx="8688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zh-CN"/>
              <a:t>Why is it significant for deep learning?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5"/>
          <p:cNvSpPr txBox="1"/>
          <p:nvPr>
            <p:ph type="title"/>
          </p:nvPr>
        </p:nvSpPr>
        <p:spPr>
          <a:xfrm>
            <a:off x="3815750" y="1855000"/>
            <a:ext cx="5540700" cy="18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Pr</a:t>
            </a:r>
            <a:r>
              <a:rPr lang="zh-CN"/>
              <a:t>evious Work and</a:t>
            </a:r>
            <a:r>
              <a:rPr lang="zh-CN"/>
              <a:t> Limitations</a:t>
            </a:r>
            <a:endParaRPr/>
          </a:p>
        </p:txBody>
      </p:sp>
      <p:sp>
        <p:nvSpPr>
          <p:cNvPr id="501" name="Google Shape;501;p55"/>
          <p:cNvSpPr txBox="1"/>
          <p:nvPr>
            <p:ph idx="2" type="title"/>
          </p:nvPr>
        </p:nvSpPr>
        <p:spPr>
          <a:xfrm>
            <a:off x="7289650" y="966100"/>
            <a:ext cx="1076100" cy="888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zh-CN"/>
              <a:t>03</a:t>
            </a:r>
            <a:endParaRPr/>
          </a:p>
        </p:txBody>
      </p:sp>
      <p:pic>
        <p:nvPicPr>
          <p:cNvPr id="502" name="Google Shape;502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96025" y="1830400"/>
            <a:ext cx="2609850" cy="26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55"/>
          <p:cNvPicPr preferRelativeResize="0"/>
          <p:nvPr/>
        </p:nvPicPr>
        <p:blipFill rotWithShape="1">
          <a:blip r:embed="rId4">
            <a:alphaModFix/>
          </a:blip>
          <a:srcRect b="0" l="9" r="9" t="0"/>
          <a:stretch/>
        </p:blipFill>
        <p:spPr>
          <a:xfrm rot="-8944038">
            <a:off x="1827375" y="992877"/>
            <a:ext cx="1874500" cy="2809739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55"/>
          <p:cNvSpPr txBox="1"/>
          <p:nvPr>
            <p:ph idx="12" type="sldNum"/>
          </p:nvPr>
        </p:nvSpPr>
        <p:spPr>
          <a:xfrm>
            <a:off x="8428559" y="7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aff Disease by Slidesgo">
  <a:themeElements>
    <a:clrScheme name="Simple Light">
      <a:dk1>
        <a:srgbClr val="720039"/>
      </a:dk1>
      <a:lt1>
        <a:srgbClr val="FFFFFF"/>
      </a:lt1>
      <a:dk2>
        <a:srgbClr val="FFFFFF"/>
      </a:dk2>
      <a:lt2>
        <a:srgbClr val="FFFFFF"/>
      </a:lt2>
      <a:accent1>
        <a:srgbClr val="A80054"/>
      </a:accent1>
      <a:accent2>
        <a:srgbClr val="56002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7200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